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07" r:id="rId2"/>
    <p:sldId id="322" r:id="rId3"/>
    <p:sldId id="327" r:id="rId4"/>
    <p:sldId id="324" r:id="rId5"/>
    <p:sldId id="326" r:id="rId6"/>
    <p:sldId id="319"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313">
          <p15:clr>
            <a:srgbClr val="A4A3A4"/>
          </p15:clr>
        </p15:guide>
        <p15:guide id="3" orient="horz" pos="3853">
          <p15:clr>
            <a:srgbClr val="A4A3A4"/>
          </p15:clr>
        </p15:guide>
        <p15:guide id="4" orient="horz" pos="1464">
          <p15:clr>
            <a:srgbClr val="A4A3A4"/>
          </p15:clr>
        </p15:guide>
        <p15:guide id="5" pos="2880">
          <p15:clr>
            <a:srgbClr val="A4A3A4"/>
          </p15:clr>
        </p15:guide>
        <p15:guide id="6" pos="295">
          <p15:clr>
            <a:srgbClr val="A4A3A4"/>
          </p15:clr>
        </p15:guide>
        <p15:guide id="7" pos="5465">
          <p15:clr>
            <a:srgbClr val="A4A3A4"/>
          </p15:clr>
        </p15:guide>
        <p15:guide id="8" pos="4173">
          <p15:clr>
            <a:srgbClr val="A4A3A4"/>
          </p15:clr>
        </p15:guide>
        <p15:guide id="9" pos="4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D4A"/>
    <a:srgbClr val="00B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0" autoAdjust="0"/>
    <p:restoredTop sz="94660"/>
  </p:normalViewPr>
  <p:slideViewPr>
    <p:cSldViewPr snapToObjects="1" showGuides="1">
      <p:cViewPr varScale="1">
        <p:scale>
          <a:sx n="114" d="100"/>
          <a:sy n="114" d="100"/>
        </p:scale>
        <p:origin x="1392" y="102"/>
      </p:cViewPr>
      <p:guideLst>
        <p:guide orient="horz" pos="2160"/>
        <p:guide orient="horz" pos="1313"/>
        <p:guide orient="horz" pos="3853"/>
        <p:guide orient="horz" pos="1464"/>
        <p:guide pos="2880"/>
        <p:guide pos="295"/>
        <p:guide pos="5465"/>
        <p:guide pos="4173"/>
        <p:guide pos="483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91E088-697C-42B7-BDD2-7A363AC70E24}" type="datetimeFigureOut">
              <a:rPr lang="en-GB" smtClean="0"/>
              <a:pPr/>
              <a:t>24/02/2021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F3AAD-F18D-416F-9EA7-E63FDBC887DC}" type="slidenum">
              <a:rPr lang="en-GB" smtClean="0"/>
              <a:pPr/>
              <a:t>‹#›</a:t>
            </a:fld>
            <a:endParaRPr lang="en-GB"/>
          </a:p>
        </p:txBody>
      </p:sp>
    </p:spTree>
    <p:extLst>
      <p:ext uri="{BB962C8B-B14F-4D97-AF65-F5344CB8AC3E}">
        <p14:creationId xmlns:p14="http://schemas.microsoft.com/office/powerpoint/2010/main" val="2771737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9F3AAD-F18D-416F-9EA7-E63FDBC887DC}"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790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Caroline to thank Neil</a:t>
            </a:r>
            <a:r>
              <a:rPr lang="en-GB" b="1" baseline="0" dirty="0"/>
              <a:t> and welcome any questions for </a:t>
            </a:r>
            <a:r>
              <a:rPr lang="en-GB" b="1" dirty="0"/>
              <a:t>Sarah and Neil.</a:t>
            </a:r>
            <a:r>
              <a:rPr lang="en-GB" b="1" baseline="0" dirty="0"/>
              <a:t> </a:t>
            </a:r>
            <a:endParaRPr lang="en-GB" b="1" dirty="0"/>
          </a:p>
        </p:txBody>
      </p:sp>
      <p:sp>
        <p:nvSpPr>
          <p:cNvPr id="4" name="Slide Number Placeholder 3"/>
          <p:cNvSpPr>
            <a:spLocks noGrp="1"/>
          </p:cNvSpPr>
          <p:nvPr>
            <p:ph type="sldNum" sz="quarter" idx="10"/>
          </p:nvPr>
        </p:nvSpPr>
        <p:spPr/>
        <p:txBody>
          <a:bodyPr/>
          <a:lstStyle/>
          <a:p>
            <a:fld id="{139F3AAD-F18D-416F-9EA7-E63FDBC887DC}"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517018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iamroadsmart.com/" TargetMode="External"/><Relationship Id="rId2" Type="http://schemas.openxmlformats.org/officeDocument/2006/relationships/hyperlink" Target="mailto:info@iamroadsmart.com"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twitter.com/IAMROADSMART"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grpSp>
        <p:nvGrpSpPr>
          <p:cNvPr id="10" name="Group 14"/>
          <p:cNvGrpSpPr/>
          <p:nvPr userDrawn="1"/>
        </p:nvGrpSpPr>
        <p:grpSpPr>
          <a:xfrm>
            <a:off x="0" y="0"/>
            <a:ext cx="9144508" cy="3284984"/>
            <a:chOff x="0" y="288032"/>
            <a:chExt cx="9144508" cy="2463738"/>
          </a:xfrm>
        </p:grpSpPr>
        <p:sp>
          <p:nvSpPr>
            <p:cNvPr id="12" name="Rectangle 11"/>
            <p:cNvSpPr/>
            <p:nvPr userDrawn="1"/>
          </p:nvSpPr>
          <p:spPr>
            <a:xfrm>
              <a:off x="0" y="288032"/>
              <a:ext cx="9144000" cy="1743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Triangle 13"/>
            <p:cNvSpPr/>
            <p:nvPr userDrawn="1"/>
          </p:nvSpPr>
          <p:spPr>
            <a:xfrm flipV="1">
              <a:off x="508" y="2031690"/>
              <a:ext cx="9144000" cy="7200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Subtitle 2"/>
          <p:cNvSpPr>
            <a:spLocks noGrp="1"/>
          </p:cNvSpPr>
          <p:nvPr>
            <p:ph type="subTitle" idx="1" hasCustomPrompt="1"/>
          </p:nvPr>
        </p:nvSpPr>
        <p:spPr>
          <a:xfrm>
            <a:off x="457200" y="1892830"/>
            <a:ext cx="6167438" cy="673629"/>
          </a:xfrm>
        </p:spPr>
        <p:txBody>
          <a:bodyPr anchor="t">
            <a:normAutofit/>
          </a:bodyPr>
          <a:lstStyle>
            <a:lvl1pPr marL="0" indent="0" algn="l">
              <a:buNone/>
              <a:defRPr sz="3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5" name="Footer Placeholder 4"/>
          <p:cNvSpPr>
            <a:spLocks noGrp="1"/>
          </p:cNvSpPr>
          <p:nvPr>
            <p:ph type="ftr" sz="quarter" idx="11"/>
          </p:nvPr>
        </p:nvSpPr>
        <p:spPr/>
        <p:txBody>
          <a:bodyPr/>
          <a:lstStyle/>
          <a:p>
            <a:r>
              <a:rPr lang="en-GB"/>
              <a:t>This is where any footer information would be placed</a:t>
            </a:r>
          </a:p>
        </p:txBody>
      </p:sp>
      <p:sp>
        <p:nvSpPr>
          <p:cNvPr id="6" name="Slide Number Placeholder 5"/>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grpSp>
        <p:nvGrpSpPr>
          <p:cNvPr id="11" name="Group 9"/>
          <p:cNvGrpSpPr/>
          <p:nvPr userDrawn="1"/>
        </p:nvGrpSpPr>
        <p:grpSpPr>
          <a:xfrm>
            <a:off x="1" y="0"/>
            <a:ext cx="9144001" cy="1012549"/>
            <a:chOff x="216976" y="0"/>
            <a:chExt cx="8927024" cy="759412"/>
          </a:xfrm>
          <a:solidFill>
            <a:schemeClr val="accent2"/>
          </a:solidFill>
        </p:grpSpPr>
        <p:sp>
          <p:nvSpPr>
            <p:cNvPr id="8" name="Right Triangle 7"/>
            <p:cNvSpPr/>
            <p:nvPr userDrawn="1"/>
          </p:nvSpPr>
          <p:spPr>
            <a:xfrm flipV="1">
              <a:off x="216976" y="232470"/>
              <a:ext cx="8927024" cy="52694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216976" y="0"/>
              <a:ext cx="8927024" cy="2324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ctrTitle" hasCustomPrompt="1"/>
          </p:nvPr>
        </p:nvSpPr>
        <p:spPr>
          <a:xfrm>
            <a:off x="457201" y="1191765"/>
            <a:ext cx="6167438" cy="720000"/>
          </a:xfrm>
        </p:spPr>
        <p:txBody>
          <a:bodyPr wrap="square" anchor="b">
            <a:normAutofit/>
          </a:bodyPr>
          <a:lstStyle>
            <a:lvl1pPr>
              <a:defRPr sz="3300" b="1">
                <a:solidFill>
                  <a:schemeClr val="tx2"/>
                </a:solidFill>
              </a:defRPr>
            </a:lvl1pPr>
          </a:lstStyle>
          <a:p>
            <a:r>
              <a:rPr lang="en-US" dirty="0"/>
              <a:t>Click to edit title</a:t>
            </a:r>
            <a:endParaRPr lang="en-GB" dirty="0"/>
          </a:p>
        </p:txBody>
      </p:sp>
      <p:sp>
        <p:nvSpPr>
          <p:cNvPr id="22" name="Picture Placeholder 21"/>
          <p:cNvSpPr>
            <a:spLocks noGrp="1"/>
          </p:cNvSpPr>
          <p:nvPr>
            <p:ph type="pic" sz="quarter" idx="13" hasCustomPrompt="1"/>
          </p:nvPr>
        </p:nvSpPr>
        <p:spPr>
          <a:xfrm>
            <a:off x="0" y="2324101"/>
            <a:ext cx="9144000" cy="45339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11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1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119"/>
                </a:moveTo>
                <a:lnTo>
                  <a:pt x="10000" y="0"/>
                </a:lnTo>
                <a:lnTo>
                  <a:pt x="10000" y="10000"/>
                </a:lnTo>
                <a:lnTo>
                  <a:pt x="0" y="10000"/>
                </a:lnTo>
                <a:lnTo>
                  <a:pt x="0" y="2119"/>
                </a:lnTo>
                <a:close/>
              </a:path>
            </a:pathLst>
          </a:custGeom>
        </p:spPr>
        <p:txBody>
          <a:bodyPr lIns="2520000" bIns="36000" anchor="ctr">
            <a:normAutofit/>
          </a:bodyPr>
          <a:lstStyle>
            <a:lvl1pPr>
              <a:buNone/>
              <a:defRPr sz="1400" baseline="0">
                <a:solidFill>
                  <a:schemeClr val="tx2"/>
                </a:solidFill>
              </a:defRPr>
            </a:lvl1pPr>
          </a:lstStyle>
          <a:p>
            <a:r>
              <a:rPr lang="en-GB" dirty="0"/>
              <a:t>Insert image &gt; </a:t>
            </a:r>
          </a:p>
        </p:txBody>
      </p:sp>
      <p:sp>
        <p:nvSpPr>
          <p:cNvPr id="39" name="Picture Placeholder 30"/>
          <p:cNvSpPr>
            <a:spLocks noGrp="1"/>
          </p:cNvSpPr>
          <p:nvPr>
            <p:ph type="pic" sz="quarter" idx="20" hasCustomPrompt="1"/>
          </p:nvPr>
        </p:nvSpPr>
        <p:spPr>
          <a:xfrm>
            <a:off x="7812001" y="5898932"/>
            <a:ext cx="681361" cy="518400"/>
          </a:xfrm>
        </p:spPr>
        <p:txBody>
          <a:bodyPr>
            <a:normAutofit/>
          </a:bodyPr>
          <a:lstStyle>
            <a:lvl1pPr>
              <a:buNone/>
              <a:defRPr sz="800">
                <a:solidFill>
                  <a:schemeClr val="tx2"/>
                </a:solidFill>
              </a:defRPr>
            </a:lvl1pPr>
          </a:lstStyle>
          <a:p>
            <a:r>
              <a:rPr lang="en-GB" dirty="0"/>
              <a:t>Partner Logo</a:t>
            </a:r>
          </a:p>
        </p:txBody>
      </p:sp>
      <p:sp>
        <p:nvSpPr>
          <p:cNvPr id="23" name="Text Placeholder 22"/>
          <p:cNvSpPr>
            <a:spLocks noGrp="1"/>
          </p:cNvSpPr>
          <p:nvPr>
            <p:ph type="body" sz="quarter" idx="21" hasCustomPrompt="1"/>
          </p:nvPr>
        </p:nvSpPr>
        <p:spPr>
          <a:xfrm>
            <a:off x="465138" y="328084"/>
            <a:ext cx="4106862" cy="203200"/>
          </a:xfrm>
        </p:spPr>
        <p:txBody>
          <a:bodyPr/>
          <a:lstStyle>
            <a:lvl1pPr marL="0" indent="0">
              <a:buNone/>
              <a:defRPr sz="1000">
                <a:solidFill>
                  <a:schemeClr val="bg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dirty="0"/>
              <a:t>Heading to go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1" name="Group 16"/>
          <p:cNvGrpSpPr/>
          <p:nvPr userDrawn="1"/>
        </p:nvGrpSpPr>
        <p:grpSpPr>
          <a:xfrm>
            <a:off x="-1656692" y="1035237"/>
            <a:ext cx="1584684" cy="1925711"/>
            <a:chOff x="-1836712" y="2937191"/>
            <a:chExt cx="1584684" cy="1925711"/>
          </a:xfrm>
        </p:grpSpPr>
        <p:pic>
          <p:nvPicPr>
            <p:cNvPr id="24" name="Picture 23"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25" name="TextBox 24"/>
            <p:cNvSpPr txBox="1"/>
            <p:nvPr/>
          </p:nvSpPr>
          <p:spPr>
            <a:xfrm>
              <a:off x="-1836712" y="3677962"/>
              <a:ext cx="1584684" cy="1184940"/>
            </a:xfrm>
            <a:prstGeom prst="rect">
              <a:avLst/>
            </a:prstGeom>
            <a:noFill/>
          </p:spPr>
          <p:txBody>
            <a:bodyPr wrap="square" lIns="0" tIns="0" rIns="0" bIns="0" rtlCol="0">
              <a:spAutoFit/>
            </a:bodyPr>
            <a:lstStyle/>
            <a:p>
              <a:r>
                <a:rPr lang="en-GB" sz="1100" dirty="0">
                  <a:solidFill>
                    <a:srgbClr val="000000"/>
                  </a:solidFill>
                </a:rPr>
                <a:t>To alter the background image </a:t>
              </a:r>
            </a:p>
            <a:p>
              <a:r>
                <a:rPr lang="en-GB" sz="1100" dirty="0">
                  <a:solidFill>
                    <a:srgbClr val="000000"/>
                  </a:solidFill>
                </a:rPr>
                <a:t>&gt; click and delete the image </a:t>
              </a:r>
            </a:p>
            <a:p>
              <a:r>
                <a:rPr lang="en-GB" sz="1100" dirty="0">
                  <a:solidFill>
                    <a:srgbClr val="000000"/>
                  </a:solidFill>
                </a:rPr>
                <a:t>&gt; then</a:t>
              </a:r>
              <a:r>
                <a:rPr lang="en-GB" sz="1100" baseline="0" dirty="0">
                  <a:solidFill>
                    <a:srgbClr val="000000"/>
                  </a:solidFill>
                </a:rPr>
                <a:t> click on the image icon and select a new image</a:t>
              </a:r>
              <a:endParaRPr lang="en-GB" sz="1100" dirty="0">
                <a:solidFill>
                  <a:srgbClr val="000000"/>
                </a:solidFill>
              </a:endParaRPr>
            </a:p>
          </p:txBody>
        </p:sp>
        <p:pic>
          <p:nvPicPr>
            <p:cNvPr id="26" name="Picture 2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pic>
        <p:nvPicPr>
          <p:cNvPr id="27" name="Picture 26" descr="IAM RoadSmart_Logo_RGB_72dpi.png"/>
          <p:cNvPicPr>
            <a:picLocks noChangeAspect="1"/>
          </p:cNvPicPr>
          <p:nvPr userDrawn="1"/>
        </p:nvPicPr>
        <p:blipFill>
          <a:blip r:embed="rId4" cstate="print"/>
          <a:stretch>
            <a:fillRect/>
          </a:stretch>
        </p:blipFill>
        <p:spPr>
          <a:xfrm>
            <a:off x="7667625" y="656692"/>
            <a:ext cx="1008831" cy="610891"/>
          </a:xfrm>
          <a:prstGeom prst="rect">
            <a:avLst/>
          </a:prstGeom>
        </p:spPr>
      </p:pic>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only white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pic>
        <p:nvPicPr>
          <p:cNvPr id="14" name="Picture 13" descr="IAM RoadSmart_Logo_RGB_72dpi.png"/>
          <p:cNvPicPr>
            <a:picLocks noChangeAspect="1"/>
          </p:cNvPicPr>
          <p:nvPr userDrawn="1"/>
        </p:nvPicPr>
        <p:blipFill>
          <a:blip r:embed="rId3" cstate="print">
            <a:lum bright="100000"/>
          </a:blip>
          <a:stretch>
            <a:fillRect/>
          </a:stretch>
        </p:blipFill>
        <p:spPr>
          <a:xfrm>
            <a:off x="7667625" y="656692"/>
            <a:ext cx="1008831" cy="610891"/>
          </a:xfrm>
          <a:prstGeom prst="rect">
            <a:avLst/>
          </a:prstGeom>
        </p:spPr>
      </p:pic>
      <p:grpSp>
        <p:nvGrpSpPr>
          <p:cNvPr id="15" name="Group 14"/>
          <p:cNvGrpSpPr/>
          <p:nvPr userDrawn="1"/>
        </p:nvGrpSpPr>
        <p:grpSpPr>
          <a:xfrm>
            <a:off x="-1656692" y="1020719"/>
            <a:ext cx="1584684" cy="2264265"/>
            <a:chOff x="-1836712" y="2937191"/>
            <a:chExt cx="1584684" cy="2264265"/>
          </a:xfrm>
        </p:grpSpPr>
        <p:pic>
          <p:nvPicPr>
            <p:cNvPr id="16" name="Picture 15" descr="icon_camera_circle.png"/>
            <p:cNvPicPr>
              <a:picLocks noChangeAspect="1"/>
            </p:cNvPicPr>
            <p:nvPr/>
          </p:nvPicPr>
          <p:blipFill>
            <a:blip r:embed="rId4" cstate="print">
              <a:lum bright="-100000"/>
            </a:blip>
            <a:stretch>
              <a:fillRect/>
            </a:stretch>
          </p:blipFill>
          <p:spPr>
            <a:xfrm>
              <a:off x="-1728699" y="2937191"/>
              <a:ext cx="640111" cy="640111"/>
            </a:xfrm>
            <a:prstGeom prst="rect">
              <a:avLst/>
            </a:prstGeom>
            <a:noFill/>
            <a:ln>
              <a:noFill/>
            </a:ln>
          </p:spPr>
        </p:pic>
        <p:sp>
          <p:nvSpPr>
            <p:cNvPr id="17" name="TextBox 16"/>
            <p:cNvSpPr txBox="1"/>
            <p:nvPr/>
          </p:nvSpPr>
          <p:spPr>
            <a:xfrm>
              <a:off x="-1836712" y="3677962"/>
              <a:ext cx="1584684" cy="1523494"/>
            </a:xfrm>
            <a:prstGeom prst="rect">
              <a:avLst/>
            </a:prstGeom>
            <a:noFill/>
          </p:spPr>
          <p:txBody>
            <a:bodyPr wrap="square" lIns="0" tIns="0" rIns="0" bIns="0" rtlCol="0">
              <a:spAutoFit/>
            </a:bodyPr>
            <a:lstStyle/>
            <a:p>
              <a:r>
                <a:rPr lang="en-GB" sz="1100" dirty="0">
                  <a:solidFill>
                    <a:srgbClr val="000000"/>
                  </a:solidFill>
                </a:rPr>
                <a:t>To edit</a:t>
              </a:r>
              <a:r>
                <a:rPr lang="en-GB" sz="1100" baseline="0" dirty="0">
                  <a:solidFill>
                    <a:srgbClr val="000000"/>
                  </a:solidFill>
                </a:rPr>
                <a:t> the </a:t>
              </a:r>
              <a:r>
                <a:rPr lang="en-GB" sz="1100" dirty="0">
                  <a:solidFill>
                    <a:srgbClr val="000000"/>
                  </a:solidFill>
                </a:rPr>
                <a:t>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endParaRPr lang="en-GB" sz="1100" dirty="0">
                <a:solidFill>
                  <a:srgbClr val="000000"/>
                </a:solidFill>
              </a:endParaRPr>
            </a:p>
          </p:txBody>
        </p:sp>
        <p:pic>
          <p:nvPicPr>
            <p:cNvPr id="18" name="Picture 17" descr="icon_information-white.png"/>
            <p:cNvPicPr>
              <a:picLocks noChangeAspect="1"/>
            </p:cNvPicPr>
            <p:nvPr/>
          </p:nvPicPr>
          <p:blipFill>
            <a:blip r:embed="rId5" cstate="print">
              <a:lum bright="-100000"/>
            </a:blip>
            <a:stretch>
              <a:fillRect/>
            </a:stretch>
          </p:blipFill>
          <p:spPr>
            <a:xfrm>
              <a:off x="-1728699" y="3245911"/>
              <a:ext cx="121592" cy="320113"/>
            </a:xfrm>
            <a:prstGeom prst="rect">
              <a:avLst/>
            </a:prstGeom>
          </p:spPr>
        </p:pic>
      </p:gr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only black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pic>
        <p:nvPicPr>
          <p:cNvPr id="10" name="Picture 9" descr="IAM RoadSmart_Logo_RGB_72dpi.png"/>
          <p:cNvPicPr>
            <a:picLocks noChangeAspect="1"/>
          </p:cNvPicPr>
          <p:nvPr userDrawn="1"/>
        </p:nvPicPr>
        <p:blipFill>
          <a:blip r:embed="rId3" cstate="print">
            <a:lum bright="-100000"/>
          </a:blip>
          <a:stretch>
            <a:fillRect/>
          </a:stretch>
        </p:blipFill>
        <p:spPr>
          <a:xfrm>
            <a:off x="7667625" y="656692"/>
            <a:ext cx="1008831" cy="610891"/>
          </a:xfrm>
          <a:prstGeom prst="rect">
            <a:avLst/>
          </a:prstGeom>
        </p:spPr>
      </p:pic>
      <p:grpSp>
        <p:nvGrpSpPr>
          <p:cNvPr id="14" name="Group 13"/>
          <p:cNvGrpSpPr/>
          <p:nvPr userDrawn="1"/>
        </p:nvGrpSpPr>
        <p:grpSpPr>
          <a:xfrm>
            <a:off x="-1656692" y="1020719"/>
            <a:ext cx="1584684" cy="2264265"/>
            <a:chOff x="-1836712" y="2937191"/>
            <a:chExt cx="1584684" cy="2264265"/>
          </a:xfrm>
        </p:grpSpPr>
        <p:pic>
          <p:nvPicPr>
            <p:cNvPr id="15" name="Picture 14" descr="icon_camera_circle.png"/>
            <p:cNvPicPr>
              <a:picLocks noChangeAspect="1"/>
            </p:cNvPicPr>
            <p:nvPr/>
          </p:nvPicPr>
          <p:blipFill>
            <a:blip r:embed="rId4" cstate="print">
              <a:lum bright="-100000"/>
            </a:blip>
            <a:stretch>
              <a:fillRect/>
            </a:stretch>
          </p:blipFill>
          <p:spPr>
            <a:xfrm>
              <a:off x="-1728699" y="2937191"/>
              <a:ext cx="640111" cy="640111"/>
            </a:xfrm>
            <a:prstGeom prst="rect">
              <a:avLst/>
            </a:prstGeom>
            <a:noFill/>
            <a:ln>
              <a:noFill/>
            </a:ln>
          </p:spPr>
        </p:pic>
        <p:sp>
          <p:nvSpPr>
            <p:cNvPr id="16" name="TextBox 15"/>
            <p:cNvSpPr txBox="1"/>
            <p:nvPr/>
          </p:nvSpPr>
          <p:spPr>
            <a:xfrm>
              <a:off x="-1836712" y="3677962"/>
              <a:ext cx="1584684" cy="1523494"/>
            </a:xfrm>
            <a:prstGeom prst="rect">
              <a:avLst/>
            </a:prstGeom>
            <a:noFill/>
          </p:spPr>
          <p:txBody>
            <a:bodyPr wrap="square" lIns="0" tIns="0" rIns="0" bIns="0" rtlCol="0">
              <a:spAutoFit/>
            </a:bodyPr>
            <a:lstStyle/>
            <a:p>
              <a:r>
                <a:rPr lang="en-GB" sz="1100" dirty="0">
                  <a:solidFill>
                    <a:srgbClr val="000000"/>
                  </a:solidFill>
                </a:rPr>
                <a:t>To edit</a:t>
              </a:r>
              <a:r>
                <a:rPr lang="en-GB" sz="1100" baseline="0" dirty="0">
                  <a:solidFill>
                    <a:srgbClr val="000000"/>
                  </a:solidFill>
                </a:rPr>
                <a:t> the </a:t>
              </a:r>
              <a:r>
                <a:rPr lang="en-GB" sz="1100" dirty="0">
                  <a:solidFill>
                    <a:srgbClr val="000000"/>
                  </a:solidFill>
                </a:rPr>
                <a:t>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endParaRPr lang="en-GB" sz="1100" dirty="0">
                <a:solidFill>
                  <a:srgbClr val="000000"/>
                </a:solidFill>
              </a:endParaRPr>
            </a:p>
          </p:txBody>
        </p:sp>
        <p:pic>
          <p:nvPicPr>
            <p:cNvPr id="17" name="Picture 16" descr="icon_information-white.png"/>
            <p:cNvPicPr>
              <a:picLocks noChangeAspect="1"/>
            </p:cNvPicPr>
            <p:nvPr/>
          </p:nvPicPr>
          <p:blipFill>
            <a:blip r:embed="rId5" cstate="print">
              <a:lum bright="-100000"/>
            </a:blip>
            <a:stretch>
              <a:fillRect/>
            </a:stretch>
          </p:blipFill>
          <p:spPr>
            <a:xfrm>
              <a:off x="-1728699" y="3245911"/>
              <a:ext cx="121592" cy="320113"/>
            </a:xfrm>
            <a:prstGeom prst="rect">
              <a:avLst/>
            </a:prstGeom>
          </p:spPr>
        </p:pic>
      </p:gr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grey text box (left align) and im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sp>
        <p:nvSpPr>
          <p:cNvPr id="14" name="Text Placeholder 13"/>
          <p:cNvSpPr>
            <a:spLocks noGrp="1"/>
          </p:cNvSpPr>
          <p:nvPr>
            <p:ph type="body" sz="quarter" idx="13" hasCustomPrompt="1"/>
          </p:nvPr>
        </p:nvSpPr>
        <p:spPr>
          <a:xfrm>
            <a:off x="1818001" y="2638800"/>
            <a:ext cx="5508625" cy="1512000"/>
          </a:xfrm>
          <a:solidFill>
            <a:srgbClr val="2C3D4A">
              <a:alpha val="80000"/>
            </a:srgbClr>
          </a:solidFill>
        </p:spPr>
        <p:txBody>
          <a:bodyPr wrap="square" lIns="270000" tIns="270000" rIns="720000" bIns="450000" anchor="ctr">
            <a:spAutoFit/>
          </a:bodyPr>
          <a:lstStyle>
            <a:lvl1pPr marL="0" indent="0">
              <a:buNone/>
              <a:defRPr b="0">
                <a:solidFill>
                  <a:schemeClr val="bg1"/>
                </a:solidFill>
              </a:defRPr>
            </a:lvl1pPr>
            <a:lvl2pPr>
              <a:defRPr sz="1800">
                <a:solidFill>
                  <a:schemeClr val="bg1"/>
                </a:solidFill>
              </a:defRPr>
            </a:lvl2pPr>
            <a:lvl4pPr>
              <a:defRPr>
                <a:solidFill>
                  <a:schemeClr val="bg1"/>
                </a:solidFill>
              </a:defRPr>
            </a:lvl4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8" name="Picture 17" descr="IAM RoadSmart_Logo_RGB_72dpi.png"/>
          <p:cNvPicPr>
            <a:picLocks noChangeAspect="1"/>
          </p:cNvPicPr>
          <p:nvPr userDrawn="1"/>
        </p:nvPicPr>
        <p:blipFill>
          <a:blip r:embed="rId3" cstate="print">
            <a:lum bright="100000"/>
          </a:blip>
          <a:stretch>
            <a:fillRect/>
          </a:stretch>
        </p:blipFill>
        <p:spPr>
          <a:xfrm>
            <a:off x="7667625" y="656692"/>
            <a:ext cx="1008831" cy="610891"/>
          </a:xfrm>
          <a:prstGeom prst="rect">
            <a:avLst/>
          </a:prstGeom>
        </p:spPr>
      </p:pic>
      <p:grpSp>
        <p:nvGrpSpPr>
          <p:cNvPr id="19" name="Group 18"/>
          <p:cNvGrpSpPr/>
          <p:nvPr userDrawn="1"/>
        </p:nvGrpSpPr>
        <p:grpSpPr>
          <a:xfrm>
            <a:off x="9208302" y="1020719"/>
            <a:ext cx="1584684" cy="2264265"/>
            <a:chOff x="-1836712" y="2937191"/>
            <a:chExt cx="1584684" cy="2264265"/>
          </a:xfrm>
        </p:grpSpPr>
        <p:pic>
          <p:nvPicPr>
            <p:cNvPr id="20" name="Picture 19" descr="icon_camera_circle.png"/>
            <p:cNvPicPr>
              <a:picLocks noChangeAspect="1"/>
            </p:cNvPicPr>
            <p:nvPr/>
          </p:nvPicPr>
          <p:blipFill>
            <a:blip r:embed="rId4" cstate="print">
              <a:lum bright="-100000"/>
            </a:blip>
            <a:stretch>
              <a:fillRect/>
            </a:stretch>
          </p:blipFill>
          <p:spPr>
            <a:xfrm>
              <a:off x="-1728699" y="2937191"/>
              <a:ext cx="640111" cy="640111"/>
            </a:xfrm>
            <a:prstGeom prst="rect">
              <a:avLst/>
            </a:prstGeom>
            <a:noFill/>
            <a:ln>
              <a:noFill/>
            </a:ln>
          </p:spPr>
        </p:pic>
        <p:sp>
          <p:nvSpPr>
            <p:cNvPr id="21" name="TextBox 20"/>
            <p:cNvSpPr txBox="1"/>
            <p:nvPr/>
          </p:nvSpPr>
          <p:spPr>
            <a:xfrm>
              <a:off x="-1836712" y="3677962"/>
              <a:ext cx="1584684" cy="1523494"/>
            </a:xfrm>
            <a:prstGeom prst="rect">
              <a:avLst/>
            </a:prstGeom>
            <a:noFill/>
          </p:spPr>
          <p:txBody>
            <a:bodyPr wrap="square" lIns="0" tIns="0" rIns="0" bIns="0" rtlCol="0">
              <a:spAutoFit/>
            </a:bodyPr>
            <a:lstStyle/>
            <a:p>
              <a:r>
                <a:rPr lang="en-GB" sz="1100" dirty="0">
                  <a:solidFill>
                    <a:srgbClr val="000000"/>
                  </a:solidFill>
                </a:rPr>
                <a:t>To edit</a:t>
              </a:r>
              <a:r>
                <a:rPr lang="en-GB" sz="1100" baseline="0" dirty="0">
                  <a:solidFill>
                    <a:srgbClr val="000000"/>
                  </a:solidFill>
                </a:rPr>
                <a:t> the </a:t>
              </a:r>
              <a:r>
                <a:rPr lang="en-GB" sz="1100" dirty="0">
                  <a:solidFill>
                    <a:srgbClr val="000000"/>
                  </a:solidFill>
                </a:rPr>
                <a:t>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endParaRPr lang="en-GB" sz="1100" dirty="0">
                <a:solidFill>
                  <a:srgbClr val="000000"/>
                </a:solidFill>
              </a:endParaRPr>
            </a:p>
          </p:txBody>
        </p:sp>
        <p:pic>
          <p:nvPicPr>
            <p:cNvPr id="22" name="Picture 21" descr="icon_information-white.png"/>
            <p:cNvPicPr>
              <a:picLocks noChangeAspect="1"/>
            </p:cNvPicPr>
            <p:nvPr/>
          </p:nvPicPr>
          <p:blipFill>
            <a:blip r:embed="rId5" cstate="print">
              <a:lum bright="-100000"/>
            </a:blip>
            <a:stretch>
              <a:fillRect/>
            </a:stretch>
          </p:blipFill>
          <p:spPr>
            <a:xfrm>
              <a:off x="-1728699" y="3245911"/>
              <a:ext cx="121592" cy="320113"/>
            </a:xfrm>
            <a:prstGeom prst="rect">
              <a:avLst/>
            </a:prstGeom>
          </p:spPr>
        </p:pic>
      </p:grpSp>
      <p:grpSp>
        <p:nvGrpSpPr>
          <p:cNvPr id="23" name="Group 11"/>
          <p:cNvGrpSpPr/>
          <p:nvPr userDrawn="1"/>
        </p:nvGrpSpPr>
        <p:grpSpPr>
          <a:xfrm>
            <a:off x="-1620688" y="1073346"/>
            <a:ext cx="1548680" cy="3579790"/>
            <a:chOff x="6195941" y="562596"/>
            <a:chExt cx="1548680" cy="3579790"/>
          </a:xfrm>
        </p:grpSpPr>
        <p:grpSp>
          <p:nvGrpSpPr>
            <p:cNvPr id="24" name="Group 113"/>
            <p:cNvGrpSpPr/>
            <p:nvPr/>
          </p:nvGrpSpPr>
          <p:grpSpPr>
            <a:xfrm>
              <a:off x="6195941" y="832626"/>
              <a:ext cx="1548680" cy="3309760"/>
              <a:chOff x="-1872716" y="660661"/>
              <a:chExt cx="1548680" cy="2482322"/>
            </a:xfrm>
          </p:grpSpPr>
          <p:sp>
            <p:nvSpPr>
              <p:cNvPr id="39" name="TextBox 38"/>
              <p:cNvSpPr txBox="1"/>
              <p:nvPr/>
            </p:nvSpPr>
            <p:spPr>
              <a:xfrm>
                <a:off x="-1872716" y="984698"/>
                <a:ext cx="1548680" cy="2158285"/>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pic>
            <p:nvPicPr>
              <p:cNvPr id="40" name="Picture 39" descr="icon_information-white.png"/>
              <p:cNvPicPr>
                <a:picLocks noChangeAspect="1"/>
              </p:cNvPicPr>
              <p:nvPr/>
            </p:nvPicPr>
            <p:blipFill>
              <a:blip r:embed="rId5" cstate="print">
                <a:lum bright="-100000"/>
              </a:blip>
              <a:stretch>
                <a:fillRect/>
              </a:stretch>
            </p:blipFill>
            <p:spPr>
              <a:xfrm>
                <a:off x="-1764703" y="660661"/>
                <a:ext cx="121592" cy="240085"/>
              </a:xfrm>
              <a:prstGeom prst="rect">
                <a:avLst/>
              </a:prstGeom>
            </p:spPr>
          </p:pic>
        </p:grpSp>
        <p:grpSp>
          <p:nvGrpSpPr>
            <p:cNvPr id="25" name="Group 120"/>
            <p:cNvGrpSpPr/>
            <p:nvPr/>
          </p:nvGrpSpPr>
          <p:grpSpPr>
            <a:xfrm>
              <a:off x="6303954" y="562596"/>
              <a:ext cx="540060" cy="540060"/>
              <a:chOff x="6303954" y="562596"/>
              <a:chExt cx="540060" cy="540060"/>
            </a:xfrm>
          </p:grpSpPr>
          <p:sp>
            <p:nvSpPr>
              <p:cNvPr id="37" name="Donut 36"/>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8" name="Picture 37" descr="increase_indent.png"/>
              <p:cNvPicPr>
                <a:picLocks noChangeAspect="1"/>
              </p:cNvPicPr>
              <p:nvPr/>
            </p:nvPicPr>
            <p:blipFill>
              <a:blip r:embed="rId6" cstate="print">
                <a:lum bright="-100000"/>
              </a:blip>
              <a:stretch>
                <a:fillRect/>
              </a:stretch>
            </p:blipFill>
            <p:spPr>
              <a:xfrm>
                <a:off x="6425212" y="679422"/>
                <a:ext cx="317520" cy="317520"/>
              </a:xfrm>
              <a:prstGeom prst="rect">
                <a:avLst/>
              </a:prstGeom>
            </p:spPr>
          </p:pic>
        </p:grpSp>
      </p:gr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grey text box (centre align) and im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sp>
        <p:nvSpPr>
          <p:cNvPr id="14" name="Text Placeholder 13"/>
          <p:cNvSpPr>
            <a:spLocks noGrp="1"/>
          </p:cNvSpPr>
          <p:nvPr>
            <p:ph type="body" sz="quarter" idx="13" hasCustomPrompt="1"/>
          </p:nvPr>
        </p:nvSpPr>
        <p:spPr>
          <a:xfrm>
            <a:off x="1818001" y="2637080"/>
            <a:ext cx="5508625" cy="1512000"/>
          </a:xfrm>
          <a:solidFill>
            <a:srgbClr val="2C3D4A">
              <a:alpha val="80000"/>
            </a:srgbClr>
          </a:solidFill>
        </p:spPr>
        <p:txBody>
          <a:bodyPr wrap="square" lIns="270000" tIns="450000" rIns="270000" bIns="450000" anchor="ctr">
            <a:spAutoFit/>
          </a:bodyPr>
          <a:lstStyle>
            <a:lvl1pPr marL="0" indent="0" algn="ctr">
              <a:buNone/>
              <a:defRPr b="0">
                <a:solidFill>
                  <a:schemeClr val="bg1"/>
                </a:solidFill>
              </a:defRPr>
            </a:lvl1pPr>
            <a:lvl2pPr algn="ctr">
              <a:defRPr sz="1800">
                <a:solidFill>
                  <a:schemeClr val="bg1"/>
                </a:solidFill>
              </a:defRPr>
            </a:lvl2pPr>
            <a:lvl3pPr algn="ctr">
              <a:defRPr/>
            </a:lvl3pPr>
            <a:lvl4pPr algn="ctr">
              <a:defRPr>
                <a:solidFill>
                  <a:schemeClr val="bg1"/>
                </a:solidFill>
              </a:defRPr>
            </a:lvl4pPr>
            <a:lvl5pPr algn="ctr">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8" name="Picture 17" descr="IAM RoadSmart_Logo_RGB_72dpi.png"/>
          <p:cNvPicPr>
            <a:picLocks noChangeAspect="1"/>
          </p:cNvPicPr>
          <p:nvPr userDrawn="1"/>
        </p:nvPicPr>
        <p:blipFill>
          <a:blip r:embed="rId3" cstate="print">
            <a:lum bright="100000"/>
          </a:blip>
          <a:stretch>
            <a:fillRect/>
          </a:stretch>
        </p:blipFill>
        <p:spPr>
          <a:xfrm>
            <a:off x="7667625" y="656692"/>
            <a:ext cx="1008831" cy="610891"/>
          </a:xfrm>
          <a:prstGeom prst="rect">
            <a:avLst/>
          </a:prstGeom>
        </p:spPr>
      </p:pic>
      <p:grpSp>
        <p:nvGrpSpPr>
          <p:cNvPr id="19" name="Group 11"/>
          <p:cNvGrpSpPr/>
          <p:nvPr userDrawn="1"/>
        </p:nvGrpSpPr>
        <p:grpSpPr>
          <a:xfrm>
            <a:off x="-1620688" y="1073346"/>
            <a:ext cx="1548680" cy="3579790"/>
            <a:chOff x="6195941" y="562596"/>
            <a:chExt cx="1548680" cy="3579790"/>
          </a:xfrm>
        </p:grpSpPr>
        <p:grpSp>
          <p:nvGrpSpPr>
            <p:cNvPr id="20" name="Group 113"/>
            <p:cNvGrpSpPr/>
            <p:nvPr/>
          </p:nvGrpSpPr>
          <p:grpSpPr>
            <a:xfrm>
              <a:off x="6195941" y="832626"/>
              <a:ext cx="1548680" cy="3309760"/>
              <a:chOff x="-1872716" y="660661"/>
              <a:chExt cx="1548680" cy="2482322"/>
            </a:xfrm>
          </p:grpSpPr>
          <p:sp>
            <p:nvSpPr>
              <p:cNvPr id="24" name="TextBox 23"/>
              <p:cNvSpPr txBox="1"/>
              <p:nvPr/>
            </p:nvSpPr>
            <p:spPr>
              <a:xfrm>
                <a:off x="-1872716" y="984698"/>
                <a:ext cx="1548680" cy="2158285"/>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pic>
            <p:nvPicPr>
              <p:cNvPr id="25" name="Picture 24" descr="icon_information-white.png"/>
              <p:cNvPicPr>
                <a:picLocks noChangeAspect="1"/>
              </p:cNvPicPr>
              <p:nvPr/>
            </p:nvPicPr>
            <p:blipFill>
              <a:blip r:embed="rId4" cstate="print">
                <a:lum bright="-100000"/>
              </a:blip>
              <a:stretch>
                <a:fillRect/>
              </a:stretch>
            </p:blipFill>
            <p:spPr>
              <a:xfrm>
                <a:off x="-1764703" y="660661"/>
                <a:ext cx="121592" cy="240085"/>
              </a:xfrm>
              <a:prstGeom prst="rect">
                <a:avLst/>
              </a:prstGeom>
            </p:spPr>
          </p:pic>
        </p:grpSp>
        <p:grpSp>
          <p:nvGrpSpPr>
            <p:cNvPr id="21" name="Group 120"/>
            <p:cNvGrpSpPr/>
            <p:nvPr/>
          </p:nvGrpSpPr>
          <p:grpSpPr>
            <a:xfrm>
              <a:off x="6303954" y="562596"/>
              <a:ext cx="540060" cy="540060"/>
              <a:chOff x="6303954" y="562596"/>
              <a:chExt cx="540060" cy="540060"/>
            </a:xfrm>
          </p:grpSpPr>
          <p:sp>
            <p:nvSpPr>
              <p:cNvPr id="22" name="Donut 21"/>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3" name="Picture 22" descr="increase_indent.png"/>
              <p:cNvPicPr>
                <a:picLocks noChangeAspect="1"/>
              </p:cNvPicPr>
              <p:nvPr/>
            </p:nvPicPr>
            <p:blipFill>
              <a:blip r:embed="rId5" cstate="print">
                <a:lum bright="-100000"/>
              </a:blip>
              <a:stretch>
                <a:fillRect/>
              </a:stretch>
            </p:blipFill>
            <p:spPr>
              <a:xfrm>
                <a:off x="6425212" y="679422"/>
                <a:ext cx="317520" cy="317520"/>
              </a:xfrm>
              <a:prstGeom prst="rect">
                <a:avLst/>
              </a:prstGeom>
            </p:spPr>
          </p:pic>
        </p:grpSp>
      </p:grpSp>
      <p:grpSp>
        <p:nvGrpSpPr>
          <p:cNvPr id="26" name="Group 25"/>
          <p:cNvGrpSpPr/>
          <p:nvPr userDrawn="1"/>
        </p:nvGrpSpPr>
        <p:grpSpPr>
          <a:xfrm>
            <a:off x="9208302" y="1020719"/>
            <a:ext cx="1584684" cy="2264265"/>
            <a:chOff x="-1836712" y="2937191"/>
            <a:chExt cx="1584684" cy="2264265"/>
          </a:xfrm>
        </p:grpSpPr>
        <p:pic>
          <p:nvPicPr>
            <p:cNvPr id="30" name="Picture 29" descr="icon_camera_circle.png"/>
            <p:cNvPicPr>
              <a:picLocks noChangeAspect="1"/>
            </p:cNvPicPr>
            <p:nvPr/>
          </p:nvPicPr>
          <p:blipFill>
            <a:blip r:embed="rId6" cstate="print">
              <a:lum bright="-100000"/>
            </a:blip>
            <a:stretch>
              <a:fillRect/>
            </a:stretch>
          </p:blipFill>
          <p:spPr>
            <a:xfrm>
              <a:off x="-1728699" y="2937191"/>
              <a:ext cx="640111" cy="640111"/>
            </a:xfrm>
            <a:prstGeom prst="rect">
              <a:avLst/>
            </a:prstGeom>
            <a:noFill/>
            <a:ln>
              <a:noFill/>
            </a:ln>
          </p:spPr>
        </p:pic>
        <p:sp>
          <p:nvSpPr>
            <p:cNvPr id="31" name="TextBox 30"/>
            <p:cNvSpPr txBox="1"/>
            <p:nvPr/>
          </p:nvSpPr>
          <p:spPr>
            <a:xfrm>
              <a:off x="-1836712" y="3677962"/>
              <a:ext cx="1584684" cy="1523494"/>
            </a:xfrm>
            <a:prstGeom prst="rect">
              <a:avLst/>
            </a:prstGeom>
            <a:noFill/>
          </p:spPr>
          <p:txBody>
            <a:bodyPr wrap="square" lIns="0" tIns="0" rIns="0" bIns="0" rtlCol="0">
              <a:spAutoFit/>
            </a:bodyPr>
            <a:lstStyle/>
            <a:p>
              <a:r>
                <a:rPr lang="en-GB" sz="1100" dirty="0">
                  <a:solidFill>
                    <a:srgbClr val="000000"/>
                  </a:solidFill>
                </a:rPr>
                <a:t>To edit</a:t>
              </a:r>
              <a:r>
                <a:rPr lang="en-GB" sz="1100" baseline="0" dirty="0">
                  <a:solidFill>
                    <a:srgbClr val="000000"/>
                  </a:solidFill>
                </a:rPr>
                <a:t> the </a:t>
              </a:r>
              <a:r>
                <a:rPr lang="en-GB" sz="1100" dirty="0">
                  <a:solidFill>
                    <a:srgbClr val="000000"/>
                  </a:solidFill>
                </a:rPr>
                <a:t>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endParaRPr lang="en-GB" sz="1100" dirty="0">
                <a:solidFill>
                  <a:srgbClr val="000000"/>
                </a:solidFill>
              </a:endParaRPr>
            </a:p>
          </p:txBody>
        </p:sp>
        <p:pic>
          <p:nvPicPr>
            <p:cNvPr id="32" name="Picture 31" descr="icon_information-white.png"/>
            <p:cNvPicPr>
              <a:picLocks noChangeAspect="1"/>
            </p:cNvPicPr>
            <p:nvPr/>
          </p:nvPicPr>
          <p:blipFill>
            <a:blip r:embed="rId4" cstate="print">
              <a:lum bright="-100000"/>
            </a:blip>
            <a:stretch>
              <a:fillRect/>
            </a:stretch>
          </p:blipFill>
          <p:spPr>
            <a:xfrm>
              <a:off x="-1728699" y="3245911"/>
              <a:ext cx="121592" cy="320113"/>
            </a:xfrm>
            <a:prstGeom prst="rect">
              <a:avLst/>
            </a:prstGeom>
          </p:spPr>
        </p:pic>
      </p:gr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closing slide">
    <p:spTree>
      <p:nvGrpSpPr>
        <p:cNvPr id="1" name=""/>
        <p:cNvGrpSpPr/>
        <p:nvPr/>
      </p:nvGrpSpPr>
      <p:grpSpPr>
        <a:xfrm>
          <a:off x="0" y="0"/>
          <a:ext cx="0" cy="0"/>
          <a:chOff x="0" y="0"/>
          <a:chExt cx="0" cy="0"/>
        </a:xfrm>
      </p:grpSpPr>
      <p:sp>
        <p:nvSpPr>
          <p:cNvPr id="9" name="Rectangle 8"/>
          <p:cNvSpPr/>
          <p:nvPr userDrawn="1"/>
        </p:nvSpPr>
        <p:spPr>
          <a:xfrm>
            <a:off x="508" y="0"/>
            <a:ext cx="91434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This is where any footer information would be placed</a:t>
            </a:r>
            <a:endParaRPr lang="en-GB" dirty="0"/>
          </a:p>
        </p:txBody>
      </p:sp>
      <p:sp>
        <p:nvSpPr>
          <p:cNvPr id="5" name="Slide Number Placeholder 4"/>
          <p:cNvSpPr>
            <a:spLocks noGrp="1"/>
          </p:cNvSpPr>
          <p:nvPr>
            <p:ph type="sldNum" sz="quarter" idx="12"/>
          </p:nvPr>
        </p:nvSpPr>
        <p:spPr/>
        <p:txBody>
          <a:bodyPr/>
          <a:lstStyle/>
          <a:p>
            <a:r>
              <a:rPr lang="en-GB"/>
              <a:t>Page </a:t>
            </a:r>
            <a:fld id="{780C4732-A6F7-44CF-9DF7-E38B16CA62E7}" type="slidenum">
              <a:rPr lang="en-GB" smtClean="0"/>
              <a:pPr/>
              <a:t>‹#›</a:t>
            </a:fld>
            <a:endParaRPr lang="en-GB" dirty="0"/>
          </a:p>
        </p:txBody>
      </p:sp>
      <p:grpSp>
        <p:nvGrpSpPr>
          <p:cNvPr id="6" name="Group 14"/>
          <p:cNvGrpSpPr/>
          <p:nvPr userDrawn="1"/>
        </p:nvGrpSpPr>
        <p:grpSpPr>
          <a:xfrm>
            <a:off x="0" y="1"/>
            <a:ext cx="9144508" cy="6117167"/>
            <a:chOff x="0" y="-1836105"/>
            <a:chExt cx="9144508" cy="4587875"/>
          </a:xfrm>
          <a:solidFill>
            <a:schemeClr val="tx2"/>
          </a:solidFill>
        </p:grpSpPr>
        <p:sp>
          <p:nvSpPr>
            <p:cNvPr id="7" name="Rectangle 6"/>
            <p:cNvSpPr/>
            <p:nvPr userDrawn="1"/>
          </p:nvSpPr>
          <p:spPr>
            <a:xfrm>
              <a:off x="0" y="-1836105"/>
              <a:ext cx="9144000" cy="38677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ight Triangle 7"/>
            <p:cNvSpPr/>
            <p:nvPr userDrawn="1"/>
          </p:nvSpPr>
          <p:spPr>
            <a:xfrm flipV="1">
              <a:off x="508" y="2031690"/>
              <a:ext cx="9144000" cy="72008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userDrawn="1"/>
        </p:nvSpPr>
        <p:spPr>
          <a:xfrm>
            <a:off x="457201" y="3429000"/>
            <a:ext cx="2212337" cy="1231106"/>
          </a:xfrm>
          <a:prstGeom prst="rect">
            <a:avLst/>
          </a:prstGeom>
          <a:noFill/>
        </p:spPr>
        <p:txBody>
          <a:bodyPr wrap="none" lIns="0" tIns="0" rIns="0" bIns="0" rtlCol="0">
            <a:spAutoFit/>
          </a:bodyPr>
          <a:lstStyle/>
          <a:p>
            <a:r>
              <a:rPr lang="en-GB" sz="1600" kern="1200" baseline="0" dirty="0">
                <a:solidFill>
                  <a:schemeClr val="bg1"/>
                </a:solidFill>
                <a:latin typeface="+mn-lt"/>
                <a:ea typeface="+mn-ea"/>
                <a:cs typeface="+mn-cs"/>
              </a:rPr>
              <a:t>IAM </a:t>
            </a:r>
            <a:r>
              <a:rPr lang="en-GB" sz="1600" kern="1200" baseline="0" dirty="0" err="1">
                <a:solidFill>
                  <a:schemeClr val="bg1"/>
                </a:solidFill>
                <a:latin typeface="+mn-lt"/>
                <a:ea typeface="+mn-ea"/>
                <a:cs typeface="+mn-cs"/>
              </a:rPr>
              <a:t>RoadSmart</a:t>
            </a:r>
            <a:endParaRPr lang="en-GB" sz="1600" kern="1200" baseline="0" dirty="0">
              <a:solidFill>
                <a:schemeClr val="bg1"/>
              </a:solidFill>
              <a:latin typeface="+mn-lt"/>
              <a:ea typeface="+mn-ea"/>
              <a:cs typeface="+mn-cs"/>
            </a:endParaRPr>
          </a:p>
          <a:p>
            <a:endParaRPr lang="en-GB" sz="1600" kern="1200" baseline="0" dirty="0">
              <a:solidFill>
                <a:schemeClr val="bg1"/>
              </a:solidFill>
              <a:latin typeface="+mn-lt"/>
              <a:ea typeface="+mn-ea"/>
              <a:cs typeface="+mn-cs"/>
            </a:endParaRPr>
          </a:p>
          <a:p>
            <a:r>
              <a:rPr lang="en-GB" sz="1600" kern="1200" baseline="0" dirty="0" err="1">
                <a:solidFill>
                  <a:schemeClr val="bg1"/>
                </a:solidFill>
                <a:latin typeface="+mn-lt"/>
                <a:ea typeface="+mn-ea"/>
                <a:cs typeface="+mn-cs"/>
              </a:rPr>
              <a:t>info</a:t>
            </a:r>
            <a:r>
              <a:rPr lang="en-GB" sz="1600" kern="1200" baseline="0" err="1">
                <a:solidFill>
                  <a:schemeClr val="bg1"/>
                </a:solidFill>
                <a:latin typeface="+mn-lt"/>
                <a:ea typeface="+mn-ea"/>
                <a:cs typeface="+mn-cs"/>
              </a:rPr>
              <a:t>@</a:t>
            </a:r>
            <a:r>
              <a:rPr lang="en-GB" sz="1600" kern="1200" baseline="0">
                <a:solidFill>
                  <a:schemeClr val="bg1"/>
                </a:solidFill>
                <a:latin typeface="+mn-lt"/>
                <a:ea typeface="+mn-ea"/>
                <a:cs typeface="+mn-cs"/>
              </a:rPr>
              <a:t>iam.org.uk</a:t>
            </a:r>
          </a:p>
          <a:p>
            <a:r>
              <a:rPr lang="en-GB" sz="1600" kern="1200" baseline="0" dirty="0" err="1">
                <a:solidFill>
                  <a:schemeClr val="bg1"/>
                </a:solidFill>
                <a:latin typeface="+mn-lt"/>
                <a:ea typeface="+mn-ea"/>
                <a:cs typeface="+mn-cs"/>
              </a:rPr>
              <a:t>www.iamroadsmart.com</a:t>
            </a:r>
            <a:endParaRPr lang="en-GB" sz="1600" kern="1200" baseline="0" dirty="0">
              <a:solidFill>
                <a:schemeClr val="bg1"/>
              </a:solidFill>
              <a:latin typeface="+mn-lt"/>
              <a:ea typeface="+mn-ea"/>
              <a:cs typeface="+mn-cs"/>
            </a:endParaRPr>
          </a:p>
          <a:p>
            <a:r>
              <a:rPr lang="en-GB" sz="1600" kern="1200" baseline="0" dirty="0">
                <a:solidFill>
                  <a:schemeClr val="bg1"/>
                </a:solidFill>
                <a:latin typeface="+mn-lt"/>
                <a:ea typeface="+mn-ea"/>
                <a:cs typeface="+mn-cs"/>
              </a:rPr>
              <a:t>@</a:t>
            </a:r>
            <a:r>
              <a:rPr lang="en-GB" sz="1600" kern="1200" baseline="0" dirty="0" err="1">
                <a:solidFill>
                  <a:schemeClr val="bg1"/>
                </a:solidFill>
                <a:latin typeface="+mn-lt"/>
                <a:ea typeface="+mn-ea"/>
                <a:cs typeface="+mn-cs"/>
              </a:rPr>
              <a:t>IAMRoadSmart</a:t>
            </a:r>
            <a:endParaRPr lang="en-GB" sz="1600" kern="1200" baseline="0" dirty="0">
              <a:solidFill>
                <a:schemeClr val="bg1"/>
              </a:solidFill>
              <a:latin typeface="+mn-lt"/>
              <a:ea typeface="+mn-ea"/>
              <a:cs typeface="+mn-cs"/>
            </a:endParaRPr>
          </a:p>
        </p:txBody>
      </p:sp>
      <p:sp>
        <p:nvSpPr>
          <p:cNvPr id="2" name="Title 1"/>
          <p:cNvSpPr>
            <a:spLocks noGrp="1"/>
          </p:cNvSpPr>
          <p:nvPr>
            <p:ph type="title" hasCustomPrompt="1"/>
          </p:nvPr>
        </p:nvSpPr>
        <p:spPr>
          <a:xfrm>
            <a:off x="457200" y="2084918"/>
            <a:ext cx="6167438" cy="1147533"/>
          </a:xfrm>
        </p:spPr>
        <p:txBody>
          <a:bodyPr anchor="b"/>
          <a:lstStyle>
            <a:lvl1pPr>
              <a:defRPr>
                <a:solidFill>
                  <a:schemeClr val="bg1"/>
                </a:solidFill>
              </a:defRPr>
            </a:lvl1pPr>
          </a:lstStyle>
          <a:p>
            <a:r>
              <a:rPr lang="en-US" dirty="0"/>
              <a:t>Click to edit title</a:t>
            </a:r>
            <a:endParaRPr lang="en-GB" dirty="0"/>
          </a:p>
        </p:txBody>
      </p:sp>
      <p:sp>
        <p:nvSpPr>
          <p:cNvPr id="14" name="Rectangle 13">
            <a:hlinkClick r:id="rId2"/>
          </p:cNvPr>
          <p:cNvSpPr/>
          <p:nvPr userDrawn="1"/>
        </p:nvSpPr>
        <p:spPr>
          <a:xfrm>
            <a:off x="421196" y="4437112"/>
            <a:ext cx="2458616" cy="288000"/>
          </a:xfrm>
          <a:prstGeom prst="rect">
            <a:avLst/>
          </a:prstGeom>
          <a:solidFill>
            <a:srgbClr val="00B2E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endParaRPr lang="en-GB"/>
          </a:p>
        </p:txBody>
      </p:sp>
      <p:sp>
        <p:nvSpPr>
          <p:cNvPr id="15" name="Rectangle 14">
            <a:hlinkClick r:id="rId3"/>
          </p:cNvPr>
          <p:cNvSpPr/>
          <p:nvPr userDrawn="1"/>
        </p:nvSpPr>
        <p:spPr>
          <a:xfrm>
            <a:off x="421196" y="4752000"/>
            <a:ext cx="2458616" cy="288000"/>
          </a:xfrm>
          <a:prstGeom prst="rect">
            <a:avLst/>
          </a:prstGeom>
          <a:solidFill>
            <a:srgbClr val="00B2E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endParaRPr lang="en-GB"/>
          </a:p>
        </p:txBody>
      </p:sp>
      <p:sp>
        <p:nvSpPr>
          <p:cNvPr id="16" name="Rectangle 15">
            <a:hlinkClick r:id="rId4"/>
          </p:cNvPr>
          <p:cNvSpPr/>
          <p:nvPr userDrawn="1"/>
        </p:nvSpPr>
        <p:spPr>
          <a:xfrm>
            <a:off x="421196" y="5109219"/>
            <a:ext cx="2458616" cy="288000"/>
          </a:xfrm>
          <a:prstGeom prst="rect">
            <a:avLst/>
          </a:prstGeom>
          <a:solidFill>
            <a:srgbClr val="00B2E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endParaRPr lang="en-GB"/>
          </a:p>
        </p:txBody>
      </p:sp>
      <p:pic>
        <p:nvPicPr>
          <p:cNvPr id="17" name="Picture 16" descr="IAM RoadSmart_Logo_RGB_72dpi.png"/>
          <p:cNvPicPr>
            <a:picLocks noChangeAspect="1"/>
          </p:cNvPicPr>
          <p:nvPr userDrawn="1"/>
        </p:nvPicPr>
        <p:blipFill>
          <a:blip r:embed="rId5" cstate="print">
            <a:lum bright="100000"/>
          </a:blip>
          <a:stretch>
            <a:fillRect/>
          </a:stretch>
        </p:blipFill>
        <p:spPr>
          <a:xfrm>
            <a:off x="7667625" y="656692"/>
            <a:ext cx="1008831" cy="610891"/>
          </a:xfrm>
          <a:prstGeom prst="rect">
            <a:avLst/>
          </a:prstGeom>
        </p:spPr>
      </p:pic>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points and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sp>
        <p:nvSpPr>
          <p:cNvPr id="7" name="Text Placeholder 6"/>
          <p:cNvSpPr>
            <a:spLocks noGrp="1"/>
          </p:cNvSpPr>
          <p:nvPr>
            <p:ph type="body" sz="quarter" idx="13" hasCustomPrompt="1"/>
          </p:nvPr>
        </p:nvSpPr>
        <p:spPr>
          <a:xfrm>
            <a:off x="457201" y="2084918"/>
            <a:ext cx="7210425" cy="4032249"/>
          </a:xfrm>
        </p:spPr>
        <p:txBody>
          <a:bodyPr/>
          <a:lstStyle>
            <a:lvl1pPr>
              <a:defRPr/>
            </a:lvl1pPr>
            <a:lvl2pPr marL="266700" indent="0">
              <a:defRPr sz="1800"/>
            </a:lvl2pPr>
            <a:lvl3pPr marL="444500" indent="0">
              <a:defRPr/>
            </a:lvl3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a:xfrm flipH="1">
            <a:off x="457200" y="452669"/>
            <a:ext cx="82192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6" name="Picture 15" descr="IAM RoadSmart_Logo_RGB_72dpi.png"/>
          <p:cNvPicPr>
            <a:picLocks noChangeAspect="1"/>
          </p:cNvPicPr>
          <p:nvPr userDrawn="1"/>
        </p:nvPicPr>
        <p:blipFill>
          <a:blip r:embed="rId2" cstate="print"/>
          <a:stretch>
            <a:fillRect/>
          </a:stretch>
        </p:blipFill>
        <p:spPr>
          <a:xfrm>
            <a:off x="7667625" y="656692"/>
            <a:ext cx="1008831" cy="610891"/>
          </a:xfrm>
          <a:prstGeom prst="rect">
            <a:avLst/>
          </a:prstGeom>
        </p:spPr>
      </p:pic>
      <p:grpSp>
        <p:nvGrpSpPr>
          <p:cNvPr id="17" name="Group 11"/>
          <p:cNvGrpSpPr/>
          <p:nvPr userDrawn="1"/>
        </p:nvGrpSpPr>
        <p:grpSpPr>
          <a:xfrm>
            <a:off x="-1620688" y="1073346"/>
            <a:ext cx="1548680" cy="3579790"/>
            <a:chOff x="6195941" y="562596"/>
            <a:chExt cx="1548680" cy="3579790"/>
          </a:xfrm>
        </p:grpSpPr>
        <p:grpSp>
          <p:nvGrpSpPr>
            <p:cNvPr id="18" name="Group 113"/>
            <p:cNvGrpSpPr/>
            <p:nvPr/>
          </p:nvGrpSpPr>
          <p:grpSpPr>
            <a:xfrm>
              <a:off x="6195941" y="832626"/>
              <a:ext cx="1548680" cy="3309760"/>
              <a:chOff x="-1872716" y="660661"/>
              <a:chExt cx="1548680" cy="2482322"/>
            </a:xfrm>
          </p:grpSpPr>
          <p:sp>
            <p:nvSpPr>
              <p:cNvPr id="23" name="TextBox 22"/>
              <p:cNvSpPr txBox="1"/>
              <p:nvPr/>
            </p:nvSpPr>
            <p:spPr>
              <a:xfrm>
                <a:off x="-1872716" y="984698"/>
                <a:ext cx="1548680" cy="2158285"/>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pic>
            <p:nvPicPr>
              <p:cNvPr id="24" name="Picture 23" descr="icon_information-white.png"/>
              <p:cNvPicPr>
                <a:picLocks noChangeAspect="1"/>
              </p:cNvPicPr>
              <p:nvPr/>
            </p:nvPicPr>
            <p:blipFill>
              <a:blip r:embed="rId3" cstate="print">
                <a:lum bright="-100000"/>
              </a:blip>
              <a:stretch>
                <a:fillRect/>
              </a:stretch>
            </p:blipFill>
            <p:spPr>
              <a:xfrm>
                <a:off x="-1764703" y="660661"/>
                <a:ext cx="121592" cy="240085"/>
              </a:xfrm>
              <a:prstGeom prst="rect">
                <a:avLst/>
              </a:prstGeom>
            </p:spPr>
          </p:pic>
        </p:grpSp>
        <p:grpSp>
          <p:nvGrpSpPr>
            <p:cNvPr id="19" name="Group 120"/>
            <p:cNvGrpSpPr/>
            <p:nvPr/>
          </p:nvGrpSpPr>
          <p:grpSpPr>
            <a:xfrm>
              <a:off x="6303954" y="562596"/>
              <a:ext cx="540060" cy="540060"/>
              <a:chOff x="6303954" y="562596"/>
              <a:chExt cx="540060" cy="540060"/>
            </a:xfrm>
          </p:grpSpPr>
          <p:sp>
            <p:nvSpPr>
              <p:cNvPr id="21" name="Donut 20"/>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Picture 21" descr="increase_indent.png"/>
              <p:cNvPicPr>
                <a:picLocks noChangeAspect="1"/>
              </p:cNvPicPr>
              <p:nvPr/>
            </p:nvPicPr>
            <p:blipFill>
              <a:blip r:embed="rId4" cstate="print">
                <a:lum bright="-100000"/>
              </a:blip>
              <a:stretch>
                <a:fillRect/>
              </a:stretch>
            </p:blipFill>
            <p:spPr>
              <a:xfrm>
                <a:off x="6425212" y="679422"/>
                <a:ext cx="317520" cy="317520"/>
              </a:xfrm>
              <a:prstGeom prst="rect">
                <a:avLst/>
              </a:prstGeom>
            </p:spPr>
          </p:pic>
        </p:grpSp>
      </p:gr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image right and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sp>
        <p:nvSpPr>
          <p:cNvPr id="7" name="Text Placeholder 6"/>
          <p:cNvSpPr>
            <a:spLocks noGrp="1"/>
          </p:cNvSpPr>
          <p:nvPr>
            <p:ph type="body" sz="quarter" idx="13" hasCustomPrompt="1"/>
          </p:nvPr>
        </p:nvSpPr>
        <p:spPr>
          <a:xfrm>
            <a:off x="457200" y="2084918"/>
            <a:ext cx="4114800" cy="4032249"/>
          </a:xfrm>
        </p:spPr>
        <p:txBody>
          <a:bodyPr rIns="540000"/>
          <a:lstStyle>
            <a:lvl1pPr>
              <a:defRPr/>
            </a:lvl1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hasCustomPrompt="1"/>
          </p:nvPr>
        </p:nvSpPr>
        <p:spPr>
          <a:xfrm>
            <a:off x="4716016" y="2084918"/>
            <a:ext cx="3959672" cy="4032249"/>
          </a:xfrm>
        </p:spPr>
        <p:txBody>
          <a:bodyPr anchor="ctr">
            <a:normAutofit/>
          </a:bodyPr>
          <a:lstStyle>
            <a:lvl1pPr>
              <a:buNone/>
              <a:defRPr sz="1200">
                <a:solidFill>
                  <a:schemeClr val="tx2"/>
                </a:solidFill>
              </a:defRPr>
            </a:lvl1pPr>
          </a:lstStyle>
          <a:p>
            <a:r>
              <a:rPr lang="en-GB" dirty="0"/>
              <a:t>Insert image &gt;</a:t>
            </a:r>
          </a:p>
        </p:txBody>
      </p:sp>
      <p:cxnSp>
        <p:nvCxnSpPr>
          <p:cNvPr id="20" name="Straight Connector 19"/>
          <p:cNvCxnSpPr/>
          <p:nvPr userDrawn="1"/>
        </p:nvCxnSpPr>
        <p:spPr>
          <a:xfrm flipH="1">
            <a:off x="457200" y="452669"/>
            <a:ext cx="82192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7" name="Picture 16" descr="IAM RoadSmart_Logo_RGB_72dpi.png"/>
          <p:cNvPicPr>
            <a:picLocks noChangeAspect="1"/>
          </p:cNvPicPr>
          <p:nvPr userDrawn="1"/>
        </p:nvPicPr>
        <p:blipFill>
          <a:blip r:embed="rId2" cstate="print"/>
          <a:stretch>
            <a:fillRect/>
          </a:stretch>
        </p:blipFill>
        <p:spPr>
          <a:xfrm>
            <a:off x="7667625" y="656692"/>
            <a:ext cx="1008831" cy="610891"/>
          </a:xfrm>
          <a:prstGeom prst="rect">
            <a:avLst/>
          </a:prstGeom>
        </p:spPr>
      </p:pic>
      <p:grpSp>
        <p:nvGrpSpPr>
          <p:cNvPr id="18" name="Group 11"/>
          <p:cNvGrpSpPr/>
          <p:nvPr userDrawn="1"/>
        </p:nvGrpSpPr>
        <p:grpSpPr>
          <a:xfrm>
            <a:off x="-1620688" y="1073346"/>
            <a:ext cx="1548680" cy="3579790"/>
            <a:chOff x="6195941" y="562596"/>
            <a:chExt cx="1548680" cy="3579790"/>
          </a:xfrm>
        </p:grpSpPr>
        <p:grpSp>
          <p:nvGrpSpPr>
            <p:cNvPr id="21" name="Group 113"/>
            <p:cNvGrpSpPr/>
            <p:nvPr/>
          </p:nvGrpSpPr>
          <p:grpSpPr>
            <a:xfrm>
              <a:off x="6195941" y="832626"/>
              <a:ext cx="1548680" cy="3309760"/>
              <a:chOff x="-1872716" y="660661"/>
              <a:chExt cx="1548680" cy="2482322"/>
            </a:xfrm>
          </p:grpSpPr>
          <p:sp>
            <p:nvSpPr>
              <p:cNvPr id="25" name="TextBox 24"/>
              <p:cNvSpPr txBox="1"/>
              <p:nvPr/>
            </p:nvSpPr>
            <p:spPr>
              <a:xfrm>
                <a:off x="-1872716" y="984698"/>
                <a:ext cx="1548680" cy="2158285"/>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pic>
            <p:nvPicPr>
              <p:cNvPr id="26" name="Picture 25" descr="icon_information-white.png"/>
              <p:cNvPicPr>
                <a:picLocks noChangeAspect="1"/>
              </p:cNvPicPr>
              <p:nvPr/>
            </p:nvPicPr>
            <p:blipFill>
              <a:blip r:embed="rId3" cstate="print">
                <a:lum bright="-100000"/>
              </a:blip>
              <a:stretch>
                <a:fillRect/>
              </a:stretch>
            </p:blipFill>
            <p:spPr>
              <a:xfrm>
                <a:off x="-1764703" y="660661"/>
                <a:ext cx="121592" cy="240085"/>
              </a:xfrm>
              <a:prstGeom prst="rect">
                <a:avLst/>
              </a:prstGeom>
            </p:spPr>
          </p:pic>
        </p:grpSp>
        <p:grpSp>
          <p:nvGrpSpPr>
            <p:cNvPr id="22" name="Group 120"/>
            <p:cNvGrpSpPr/>
            <p:nvPr/>
          </p:nvGrpSpPr>
          <p:grpSpPr>
            <a:xfrm>
              <a:off x="6303954" y="562596"/>
              <a:ext cx="540060" cy="540060"/>
              <a:chOff x="6303954" y="562596"/>
              <a:chExt cx="540060" cy="540060"/>
            </a:xfrm>
          </p:grpSpPr>
          <p:sp>
            <p:nvSpPr>
              <p:cNvPr id="23" name="Donut 22"/>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4" name="Picture 23" descr="increase_indent.png"/>
              <p:cNvPicPr>
                <a:picLocks noChangeAspect="1"/>
              </p:cNvPicPr>
              <p:nvPr/>
            </p:nvPicPr>
            <p:blipFill>
              <a:blip r:embed="rId4" cstate="print">
                <a:lum bright="-100000"/>
              </a:blip>
              <a:stretch>
                <a:fillRect/>
              </a:stretch>
            </p:blipFill>
            <p:spPr>
              <a:xfrm>
                <a:off x="6425212" y="679422"/>
                <a:ext cx="317520" cy="317520"/>
              </a:xfrm>
              <a:prstGeom prst="rect">
                <a:avLst/>
              </a:prstGeom>
            </p:spPr>
          </p:pic>
        </p:grpSp>
      </p:gr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sp>
        <p:nvSpPr>
          <p:cNvPr id="7" name="Text Placeholder 6"/>
          <p:cNvSpPr>
            <a:spLocks noGrp="1"/>
          </p:cNvSpPr>
          <p:nvPr>
            <p:ph type="body" sz="quarter" idx="13" hasCustomPrompt="1"/>
          </p:nvPr>
        </p:nvSpPr>
        <p:spPr>
          <a:xfrm>
            <a:off x="457200" y="2084918"/>
            <a:ext cx="3862772" cy="4032249"/>
          </a:xfrm>
        </p:spPr>
        <p:txBody>
          <a:bodyPr rIns="0"/>
          <a:lstStyle>
            <a:lvl1pPr>
              <a:defRPr/>
            </a:lvl1pPr>
            <a:lvl2pPr marL="266400">
              <a:defRPr sz="1800"/>
            </a:lvl2pPr>
            <a:lvl3pPr marL="446400">
              <a:defRPr/>
            </a:lvl3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a:xfrm flipH="1">
            <a:off x="457200" y="452669"/>
            <a:ext cx="821925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14" hasCustomPrompt="1"/>
          </p:nvPr>
        </p:nvSpPr>
        <p:spPr>
          <a:xfrm>
            <a:off x="4788024" y="2084918"/>
            <a:ext cx="3862772" cy="4032249"/>
          </a:xfrm>
        </p:spPr>
        <p:txBody>
          <a:bodyPr rIns="0"/>
          <a:lstStyle>
            <a:lvl1pPr>
              <a:defRPr/>
            </a:lvl1pPr>
            <a:lvl2pPr marL="266400">
              <a:defRPr sz="1800"/>
            </a:lvl2pPr>
            <a:lvl3pPr marL="446400">
              <a:defRPr/>
            </a:lvl3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2" name="Picture 21" descr="IAM RoadSmart_Logo_RGB_72dpi.png"/>
          <p:cNvPicPr>
            <a:picLocks noChangeAspect="1"/>
          </p:cNvPicPr>
          <p:nvPr userDrawn="1"/>
        </p:nvPicPr>
        <p:blipFill>
          <a:blip r:embed="rId2" cstate="print"/>
          <a:stretch>
            <a:fillRect/>
          </a:stretch>
        </p:blipFill>
        <p:spPr>
          <a:xfrm>
            <a:off x="7667625" y="656692"/>
            <a:ext cx="1008831" cy="610891"/>
          </a:xfrm>
          <a:prstGeom prst="rect">
            <a:avLst/>
          </a:prstGeom>
        </p:spPr>
      </p:pic>
      <p:grpSp>
        <p:nvGrpSpPr>
          <p:cNvPr id="23" name="Group 11"/>
          <p:cNvGrpSpPr/>
          <p:nvPr userDrawn="1"/>
        </p:nvGrpSpPr>
        <p:grpSpPr>
          <a:xfrm>
            <a:off x="-1620688" y="1073346"/>
            <a:ext cx="1548680" cy="3579790"/>
            <a:chOff x="6195941" y="562596"/>
            <a:chExt cx="1548680" cy="3579790"/>
          </a:xfrm>
        </p:grpSpPr>
        <p:grpSp>
          <p:nvGrpSpPr>
            <p:cNvPr id="24" name="Group 113"/>
            <p:cNvGrpSpPr/>
            <p:nvPr/>
          </p:nvGrpSpPr>
          <p:grpSpPr>
            <a:xfrm>
              <a:off x="6195941" y="832626"/>
              <a:ext cx="1548680" cy="3309760"/>
              <a:chOff x="-1872716" y="660661"/>
              <a:chExt cx="1548680" cy="2482322"/>
            </a:xfrm>
          </p:grpSpPr>
          <p:sp>
            <p:nvSpPr>
              <p:cNvPr id="28" name="TextBox 27"/>
              <p:cNvSpPr txBox="1"/>
              <p:nvPr/>
            </p:nvSpPr>
            <p:spPr>
              <a:xfrm>
                <a:off x="-1872716" y="984698"/>
                <a:ext cx="1548680" cy="2158285"/>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pic>
            <p:nvPicPr>
              <p:cNvPr id="29" name="Picture 28" descr="icon_information-white.png"/>
              <p:cNvPicPr>
                <a:picLocks noChangeAspect="1"/>
              </p:cNvPicPr>
              <p:nvPr/>
            </p:nvPicPr>
            <p:blipFill>
              <a:blip r:embed="rId3" cstate="print">
                <a:lum bright="-100000"/>
              </a:blip>
              <a:stretch>
                <a:fillRect/>
              </a:stretch>
            </p:blipFill>
            <p:spPr>
              <a:xfrm>
                <a:off x="-1764703" y="660661"/>
                <a:ext cx="121592" cy="240085"/>
              </a:xfrm>
              <a:prstGeom prst="rect">
                <a:avLst/>
              </a:prstGeom>
            </p:spPr>
          </p:pic>
        </p:grpSp>
        <p:grpSp>
          <p:nvGrpSpPr>
            <p:cNvPr id="25" name="Group 120"/>
            <p:cNvGrpSpPr/>
            <p:nvPr/>
          </p:nvGrpSpPr>
          <p:grpSpPr>
            <a:xfrm>
              <a:off x="6303954" y="562596"/>
              <a:ext cx="540060" cy="540060"/>
              <a:chOff x="6303954" y="562596"/>
              <a:chExt cx="540060" cy="540060"/>
            </a:xfrm>
          </p:grpSpPr>
          <p:sp>
            <p:nvSpPr>
              <p:cNvPr id="26" name="Donut 25"/>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7" name="Picture 26" descr="increase_indent.png"/>
              <p:cNvPicPr>
                <a:picLocks noChangeAspect="1"/>
              </p:cNvPicPr>
              <p:nvPr/>
            </p:nvPicPr>
            <p:blipFill>
              <a:blip r:embed="rId4" cstate="print">
                <a:lum bright="-100000"/>
              </a:blip>
              <a:stretch>
                <a:fillRect/>
              </a:stretch>
            </p:blipFill>
            <p:spPr>
              <a:xfrm>
                <a:off x="6425212" y="679422"/>
                <a:ext cx="317520" cy="317520"/>
              </a:xfrm>
              <a:prstGeom prst="rect">
                <a:avLst/>
              </a:prstGeom>
            </p:spPr>
          </p:pic>
        </p:grpSp>
      </p:gr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cxnSp>
        <p:nvCxnSpPr>
          <p:cNvPr id="20" name="Straight Connector 19"/>
          <p:cNvCxnSpPr/>
          <p:nvPr userDrawn="1"/>
        </p:nvCxnSpPr>
        <p:spPr>
          <a:xfrm flipH="1">
            <a:off x="457200" y="452669"/>
            <a:ext cx="821925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Table Placeholder 21"/>
          <p:cNvSpPr>
            <a:spLocks noGrp="1"/>
          </p:cNvSpPr>
          <p:nvPr>
            <p:ph type="tbl" sz="quarter" idx="17" hasCustomPrompt="1"/>
          </p:nvPr>
        </p:nvSpPr>
        <p:spPr>
          <a:xfrm>
            <a:off x="465139" y="2084918"/>
            <a:ext cx="8210549" cy="4032249"/>
          </a:xfrm>
        </p:spPr>
        <p:txBody>
          <a:bodyPr lIns="1800000" anchor="ctr">
            <a:normAutofit/>
          </a:bodyPr>
          <a:lstStyle>
            <a:lvl1pPr>
              <a:buNone/>
              <a:defRPr sz="1200">
                <a:solidFill>
                  <a:schemeClr val="tx2"/>
                </a:solidFill>
              </a:defRPr>
            </a:lvl1pPr>
          </a:lstStyle>
          <a:p>
            <a:r>
              <a:rPr lang="en-GB" dirty="0"/>
              <a:t>Click to insert table &gt;</a:t>
            </a:r>
          </a:p>
        </p:txBody>
      </p:sp>
      <p:pic>
        <p:nvPicPr>
          <p:cNvPr id="15" name="Picture 14" descr="IAM RoadSmart_Logo_RGB_72dpi.png"/>
          <p:cNvPicPr>
            <a:picLocks noChangeAspect="1"/>
          </p:cNvPicPr>
          <p:nvPr userDrawn="1"/>
        </p:nvPicPr>
        <p:blipFill>
          <a:blip r:embed="rId2" cstate="print"/>
          <a:stretch>
            <a:fillRect/>
          </a:stretch>
        </p:blipFill>
        <p:spPr>
          <a:xfrm>
            <a:off x="7667625" y="656692"/>
            <a:ext cx="1008831" cy="610891"/>
          </a:xfrm>
          <a:prstGeom prst="rect">
            <a:avLst/>
          </a:prstGeom>
        </p:spPr>
      </p:pic>
      <p:grpSp>
        <p:nvGrpSpPr>
          <p:cNvPr id="16" name="Group 30"/>
          <p:cNvGrpSpPr/>
          <p:nvPr userDrawn="1"/>
        </p:nvGrpSpPr>
        <p:grpSpPr>
          <a:xfrm>
            <a:off x="-1620688" y="1057501"/>
            <a:ext cx="1548680" cy="4279711"/>
            <a:chOff x="-1691380" y="2732371"/>
            <a:chExt cx="1548680" cy="4279711"/>
          </a:xfrm>
        </p:grpSpPr>
        <p:sp>
          <p:nvSpPr>
            <p:cNvPr id="17" name="Donut 16"/>
            <p:cNvSpPr>
              <a:spLocks noChangeAspect="1"/>
            </p:cNvSpPr>
            <p:nvPr/>
          </p:nvSpPr>
          <p:spPr>
            <a:xfrm>
              <a:off x="-1605600" y="2732371"/>
              <a:ext cx="576000" cy="57600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latin typeface="+mn-lt"/>
              </a:endParaRPr>
            </a:p>
          </p:txBody>
        </p:sp>
        <p:grpSp>
          <p:nvGrpSpPr>
            <p:cNvPr id="18" name="Group 15"/>
            <p:cNvGrpSpPr/>
            <p:nvPr/>
          </p:nvGrpSpPr>
          <p:grpSpPr>
            <a:xfrm>
              <a:off x="-1691380" y="2803266"/>
              <a:ext cx="1548680" cy="4208816"/>
              <a:chOff x="-1553715" y="3400885"/>
              <a:chExt cx="1719267" cy="4208816"/>
            </a:xfrm>
          </p:grpSpPr>
          <p:pic>
            <p:nvPicPr>
              <p:cNvPr id="21" name="Picture 20" descr="symbol---donut.png"/>
              <p:cNvPicPr>
                <a:picLocks noChangeAspect="1"/>
              </p:cNvPicPr>
              <p:nvPr/>
            </p:nvPicPr>
            <p:blipFill>
              <a:blip r:embed="rId3" cstate="print"/>
              <a:stretch>
                <a:fillRect/>
              </a:stretch>
            </p:blipFill>
            <p:spPr>
              <a:xfrm>
                <a:off x="-1374480" y="3400885"/>
                <a:ext cx="463455" cy="417471"/>
              </a:xfrm>
              <a:prstGeom prst="rect">
                <a:avLst/>
              </a:prstGeom>
            </p:spPr>
          </p:pic>
          <p:pic>
            <p:nvPicPr>
              <p:cNvPr id="29" name="Picture 28" descr="icon_information-white.png"/>
              <p:cNvPicPr>
                <a:picLocks noChangeAspect="1"/>
              </p:cNvPicPr>
              <p:nvPr/>
            </p:nvPicPr>
            <p:blipFill>
              <a:blip r:embed="rId4" cstate="print">
                <a:lum bright="-100000"/>
              </a:blip>
              <a:stretch>
                <a:fillRect/>
              </a:stretch>
            </p:blipFill>
            <p:spPr>
              <a:xfrm>
                <a:off x="-1428202" y="3681287"/>
                <a:ext cx="121592" cy="320113"/>
              </a:xfrm>
              <a:prstGeom prst="rect">
                <a:avLst/>
              </a:prstGeom>
            </p:spPr>
          </p:pic>
          <p:sp>
            <p:nvSpPr>
              <p:cNvPr id="30" name="Rectangle 29"/>
              <p:cNvSpPr/>
              <p:nvPr/>
            </p:nvSpPr>
            <p:spPr>
              <a:xfrm>
                <a:off x="-1553715" y="3962549"/>
                <a:ext cx="1719267" cy="3647152"/>
              </a:xfrm>
              <a:prstGeom prst="rect">
                <a:avLst/>
              </a:prstGeom>
            </p:spPr>
            <p:txBody>
              <a:bodyPr wrap="square" lIns="0" rIns="0">
                <a:spAutoFit/>
              </a:bodyPr>
              <a:lstStyle/>
              <a:p>
                <a:r>
                  <a:rPr lang="en-GB" sz="1100" dirty="0">
                    <a:solidFill>
                      <a:srgbClr val="000000"/>
                    </a:solidFill>
                  </a:rPr>
                  <a:t>To edit the table simply</a:t>
                </a:r>
                <a:r>
                  <a:rPr lang="en-GB" sz="1100" baseline="0" dirty="0">
                    <a:solidFill>
                      <a:srgbClr val="000000"/>
                    </a:solidFill>
                  </a:rPr>
                  <a:t> over type the sample text</a:t>
                </a:r>
              </a:p>
              <a:p>
                <a:endParaRPr lang="en-GB" sz="1100" baseline="0" dirty="0">
                  <a:solidFill>
                    <a:srgbClr val="000000"/>
                  </a:solidFill>
                </a:endParaRPr>
              </a:p>
              <a:p>
                <a:r>
                  <a:rPr lang="en-GB" sz="1100" baseline="0" dirty="0">
                    <a:solidFill>
                      <a:srgbClr val="000000"/>
                    </a:solidFill>
                  </a:rPr>
                  <a:t>Alternatively…</a:t>
                </a:r>
              </a:p>
              <a:p>
                <a:r>
                  <a:rPr lang="en-GB" sz="1100" baseline="0" dirty="0">
                    <a:solidFill>
                      <a:srgbClr val="000000"/>
                    </a:solidFill>
                  </a:rPr>
                  <a:t>If you have created a table in Excel delete the example table and the table placeholder on the slide, then go to Excel</a:t>
                </a:r>
              </a:p>
              <a:p>
                <a:r>
                  <a:rPr lang="en-GB" sz="1100" baseline="0" dirty="0">
                    <a:solidFill>
                      <a:srgbClr val="000000"/>
                    </a:solidFill>
                  </a:rPr>
                  <a:t>select the data…</a:t>
                </a:r>
              </a:p>
              <a:p>
                <a:r>
                  <a:rPr lang="en-GB" sz="1100" baseline="0" dirty="0">
                    <a:solidFill>
                      <a:srgbClr val="000000"/>
                    </a:solidFill>
                  </a:rPr>
                  <a:t>&gt;Right click on the table</a:t>
                </a:r>
              </a:p>
              <a:p>
                <a:r>
                  <a:rPr lang="en-GB" sz="1100" baseline="0" dirty="0">
                    <a:solidFill>
                      <a:srgbClr val="000000"/>
                    </a:solidFill>
                  </a:rPr>
                  <a:t>&gt;’Copy’</a:t>
                </a:r>
              </a:p>
              <a:p>
                <a:r>
                  <a:rPr lang="en-GB" sz="1100" baseline="0" dirty="0">
                    <a:solidFill>
                      <a:srgbClr val="000000"/>
                    </a:solidFill>
                  </a:rPr>
                  <a:t>  (Go to your PowerPoint file)</a:t>
                </a:r>
              </a:p>
              <a:p>
                <a:r>
                  <a:rPr lang="en-GB" sz="1100" baseline="0" dirty="0">
                    <a:solidFill>
                      <a:srgbClr val="000000"/>
                    </a:solidFill>
                  </a:rPr>
                  <a:t>&gt;’Paste’ table into  relevant slide and  format the style accordingly</a:t>
                </a:r>
              </a:p>
              <a:p>
                <a:endParaRPr lang="en-GB" sz="1100" baseline="0" dirty="0">
                  <a:solidFill>
                    <a:srgbClr val="000000"/>
                  </a:solidFill>
                </a:endParaRPr>
              </a:p>
              <a:p>
                <a:endParaRPr lang="en-GB" sz="1100" dirty="0">
                  <a:solidFill>
                    <a:srgbClr val="000000"/>
                  </a:solidFill>
                </a:endParaRPr>
              </a:p>
            </p:txBody>
          </p:sp>
        </p:grpSp>
      </p:gr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cxnSp>
        <p:nvCxnSpPr>
          <p:cNvPr id="20" name="Straight Connector 19"/>
          <p:cNvCxnSpPr/>
          <p:nvPr userDrawn="1"/>
        </p:nvCxnSpPr>
        <p:spPr>
          <a:xfrm flipH="1">
            <a:off x="457200" y="452669"/>
            <a:ext cx="82192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Picture 7" descr="IAM RoadSmart_Logo_RGB_72dpi.png"/>
          <p:cNvPicPr>
            <a:picLocks noChangeAspect="1"/>
          </p:cNvPicPr>
          <p:nvPr userDrawn="1"/>
        </p:nvPicPr>
        <p:blipFill>
          <a:blip r:embed="rId2" cstate="print"/>
          <a:stretch>
            <a:fillRect/>
          </a:stretch>
        </p:blipFill>
        <p:spPr>
          <a:xfrm>
            <a:off x="7667625" y="656692"/>
            <a:ext cx="1008831" cy="610891"/>
          </a:xfrm>
          <a:prstGeom prst="rect">
            <a:avLst/>
          </a:prstGeom>
        </p:spPr>
      </p:pic>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cxnSp>
        <p:nvCxnSpPr>
          <p:cNvPr id="20" name="Straight Connector 19"/>
          <p:cNvCxnSpPr/>
          <p:nvPr userDrawn="1"/>
        </p:nvCxnSpPr>
        <p:spPr>
          <a:xfrm flipH="1">
            <a:off x="457200" y="452669"/>
            <a:ext cx="82192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descr="IAM RoadSmart_Logo_RGB_72dpi.png"/>
          <p:cNvPicPr>
            <a:picLocks noChangeAspect="1"/>
          </p:cNvPicPr>
          <p:nvPr userDrawn="1"/>
        </p:nvPicPr>
        <p:blipFill>
          <a:blip r:embed="rId2" cstate="print"/>
          <a:stretch>
            <a:fillRect/>
          </a:stretch>
        </p:blipFill>
        <p:spPr>
          <a:xfrm>
            <a:off x="7667625" y="656692"/>
            <a:ext cx="1008831" cy="610891"/>
          </a:xfrm>
          <a:prstGeom prst="rect">
            <a:avLst/>
          </a:prstGeom>
        </p:spPr>
      </p:pic>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cxnSp>
        <p:nvCxnSpPr>
          <p:cNvPr id="20" name="Straight Connector 19"/>
          <p:cNvCxnSpPr/>
          <p:nvPr userDrawn="1"/>
        </p:nvCxnSpPr>
        <p:spPr>
          <a:xfrm flipH="1">
            <a:off x="457200" y="452669"/>
            <a:ext cx="821925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Media Placeholder 7"/>
          <p:cNvSpPr>
            <a:spLocks noGrp="1"/>
          </p:cNvSpPr>
          <p:nvPr>
            <p:ph type="media" sz="quarter" idx="13" hasCustomPrompt="1"/>
          </p:nvPr>
        </p:nvSpPr>
        <p:spPr>
          <a:xfrm>
            <a:off x="465138" y="1872493"/>
            <a:ext cx="6159500" cy="3464719"/>
          </a:xfrm>
          <a:blipFill dpi="0" rotWithShape="1">
            <a:blip r:embed="rId2" cstate="print">
              <a:alphaModFix amt="20000"/>
            </a:blip>
            <a:srcRect/>
            <a:stretch>
              <a:fillRect/>
            </a:stretch>
          </a:blipFill>
        </p:spPr>
        <p:txBody>
          <a:bodyPr anchor="ctr">
            <a:normAutofit/>
          </a:bodyPr>
          <a:lstStyle>
            <a:lvl1pPr marL="0" indent="0">
              <a:buNone/>
              <a:defRPr sz="1200" baseline="0">
                <a:solidFill>
                  <a:schemeClr val="tx2"/>
                </a:solidFill>
              </a:defRPr>
            </a:lvl1pPr>
          </a:lstStyle>
          <a:p>
            <a:r>
              <a:rPr lang="en-GB" dirty="0"/>
              <a:t>Click to insert video &gt;</a:t>
            </a:r>
          </a:p>
        </p:txBody>
      </p:sp>
      <p:pic>
        <p:nvPicPr>
          <p:cNvPr id="16" name="Picture 15" descr="IAM RoadSmart_Logo_RGB_72dpi.png"/>
          <p:cNvPicPr>
            <a:picLocks noChangeAspect="1"/>
          </p:cNvPicPr>
          <p:nvPr userDrawn="1"/>
        </p:nvPicPr>
        <p:blipFill>
          <a:blip r:embed="rId3" cstate="print"/>
          <a:stretch>
            <a:fillRect/>
          </a:stretch>
        </p:blipFill>
        <p:spPr>
          <a:xfrm>
            <a:off x="7667625" y="656692"/>
            <a:ext cx="1008831" cy="610891"/>
          </a:xfrm>
          <a:prstGeom prst="rect">
            <a:avLst/>
          </a:prstGeom>
        </p:spPr>
      </p:pic>
      <p:grpSp>
        <p:nvGrpSpPr>
          <p:cNvPr id="27" name="Group 26"/>
          <p:cNvGrpSpPr/>
          <p:nvPr userDrawn="1"/>
        </p:nvGrpSpPr>
        <p:grpSpPr>
          <a:xfrm>
            <a:off x="-1620688" y="1029428"/>
            <a:ext cx="1548680" cy="5171880"/>
            <a:chOff x="-1872716" y="2511865"/>
            <a:chExt cx="1548680" cy="5171880"/>
          </a:xfrm>
        </p:grpSpPr>
        <p:sp>
          <p:nvSpPr>
            <p:cNvPr id="28" name="Oval 27"/>
            <p:cNvSpPr/>
            <p:nvPr/>
          </p:nvSpPr>
          <p:spPr>
            <a:xfrm>
              <a:off x="-1781739" y="2511865"/>
              <a:ext cx="629103" cy="62910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66"/>
            <p:cNvGrpSpPr/>
            <p:nvPr/>
          </p:nvGrpSpPr>
          <p:grpSpPr>
            <a:xfrm>
              <a:off x="-1872716" y="2636912"/>
              <a:ext cx="1548680" cy="5046833"/>
              <a:chOff x="-1382920" y="881001"/>
              <a:chExt cx="1311932" cy="5046833"/>
            </a:xfrm>
          </p:grpSpPr>
          <p:grpSp>
            <p:nvGrpSpPr>
              <p:cNvPr id="30" name="Group 32"/>
              <p:cNvGrpSpPr/>
              <p:nvPr/>
            </p:nvGrpSpPr>
            <p:grpSpPr>
              <a:xfrm>
                <a:off x="-1368151" y="881001"/>
                <a:ext cx="1297163" cy="5046833"/>
                <a:chOff x="-1872715" y="500478"/>
                <a:chExt cx="1297163" cy="3785130"/>
              </a:xfrm>
            </p:grpSpPr>
            <p:pic>
              <p:nvPicPr>
                <p:cNvPr id="32" name="Picture 31" descr="icon_camera_circle.png"/>
                <p:cNvPicPr>
                  <a:picLocks/>
                </p:cNvPicPr>
                <p:nvPr/>
              </p:nvPicPr>
              <p:blipFill>
                <a:blip r:embed="rId4" cstate="print"/>
                <a:stretch>
                  <a:fillRect/>
                </a:stretch>
              </p:blipFill>
              <p:spPr>
                <a:xfrm>
                  <a:off x="-1716184" y="500478"/>
                  <a:ext cx="316701" cy="280389"/>
                </a:xfrm>
                <a:prstGeom prst="rect">
                  <a:avLst/>
                </a:prstGeom>
                <a:noFill/>
                <a:ln>
                  <a:noFill/>
                </a:ln>
              </p:spPr>
            </p:pic>
            <p:sp>
              <p:nvSpPr>
                <p:cNvPr id="33" name="TextBox 32"/>
                <p:cNvSpPr txBox="1"/>
                <p:nvPr/>
              </p:nvSpPr>
              <p:spPr>
                <a:xfrm>
                  <a:off x="-1872715" y="984699"/>
                  <a:ext cx="1297163" cy="3300909"/>
                </a:xfrm>
                <a:prstGeom prst="rect">
                  <a:avLst/>
                </a:prstGeom>
                <a:noFill/>
              </p:spPr>
              <p:txBody>
                <a:bodyPr wrap="square" lIns="0" tIns="0" rIns="0" bIns="0" rtlCol="0">
                  <a:spAutoFit/>
                </a:bodyPr>
                <a:lstStyle/>
                <a:p>
                  <a:r>
                    <a:rPr lang="en-GB" sz="1100" dirty="0">
                      <a:solidFill>
                        <a:srgbClr val="000000"/>
                      </a:solidFill>
                    </a:rPr>
                    <a:t>When inserting a video file (by clicking the icon shown) always ensure that when saving and circulating the PowerPoint file that the video file is also sent (as a separate file). The recipient of both the PowerPoint file and the Video file should save both files in the same location (as the same file names) to ensure the PowerPoint file finds the video file to play.</a:t>
                  </a:r>
                  <a:endParaRPr lang="en-GB" sz="1100" baseline="0" dirty="0">
                    <a:solidFill>
                      <a:srgbClr val="000000"/>
                    </a:solidFill>
                  </a:endParaRPr>
                </a:p>
                <a:p>
                  <a:endParaRPr lang="en-GB" sz="1100" baseline="0" dirty="0">
                    <a:solidFill>
                      <a:srgbClr val="000000"/>
                    </a:solidFill>
                  </a:endParaRPr>
                </a:p>
                <a:p>
                  <a:endParaRPr lang="en-GB" sz="1100" baseline="0" dirty="0">
                    <a:solidFill>
                      <a:srgbClr val="000000"/>
                    </a:solidFill>
                  </a:endParaRPr>
                </a:p>
                <a:p>
                  <a:r>
                    <a:rPr lang="en-GB" sz="1100" baseline="0" dirty="0">
                      <a:solidFill>
                        <a:srgbClr val="000000"/>
                      </a:solidFill>
                    </a:rPr>
                    <a:t>You should always double check the recipient can play the selected video</a:t>
                  </a:r>
                  <a:r>
                    <a:rPr lang="en-GB" sz="1100" dirty="0">
                      <a:solidFill>
                        <a:srgbClr val="000000"/>
                      </a:solidFill>
                    </a:rPr>
                    <a:t> file type other wise the video may not play in the presentation.</a:t>
                  </a:r>
                </a:p>
                <a:p>
                  <a:endParaRPr lang="en-GB" sz="1100" dirty="0">
                    <a:solidFill>
                      <a:srgbClr val="000000"/>
                    </a:solidFill>
                  </a:endParaRPr>
                </a:p>
              </p:txBody>
            </p:sp>
            <p:pic>
              <p:nvPicPr>
                <p:cNvPr id="34" name="Picture 33" descr="icon_information-white.png"/>
                <p:cNvPicPr>
                  <a:picLocks noChangeAspect="1"/>
                </p:cNvPicPr>
                <p:nvPr/>
              </p:nvPicPr>
              <p:blipFill>
                <a:blip r:embed="rId5" cstate="screen">
                  <a:lum bright="-100000"/>
                </a:blip>
                <a:stretch>
                  <a:fillRect/>
                </a:stretch>
              </p:blipFill>
              <p:spPr>
                <a:xfrm>
                  <a:off x="-1764703" y="660661"/>
                  <a:ext cx="121592" cy="240085"/>
                </a:xfrm>
                <a:prstGeom prst="rect">
                  <a:avLst/>
                </a:prstGeom>
              </p:spPr>
            </p:pic>
          </p:grpSp>
          <p:pic>
            <p:nvPicPr>
              <p:cNvPr id="31" name="Picture 30" descr="alert-icon.png"/>
              <p:cNvPicPr>
                <a:picLocks/>
              </p:cNvPicPr>
              <p:nvPr/>
            </p:nvPicPr>
            <p:blipFill>
              <a:blip r:embed="rId6" cstate="screen">
                <a:lum bright="-99000"/>
              </a:blip>
              <a:stretch>
                <a:fillRect/>
              </a:stretch>
            </p:blipFill>
            <p:spPr>
              <a:xfrm>
                <a:off x="-1382920" y="4250572"/>
                <a:ext cx="240924" cy="285802"/>
              </a:xfrm>
              <a:prstGeom prst="rect">
                <a:avLst/>
              </a:prstGeom>
            </p:spPr>
          </p:pic>
        </p:grpSp>
      </p:gr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57200" y="2420889"/>
            <a:ext cx="7210425" cy="2013927"/>
          </a:xfrm>
        </p:spPr>
        <p:txBody>
          <a:bodyPr anchor="ctr">
            <a:noAutofit/>
          </a:bodyPr>
          <a:lstStyle>
            <a:lvl1pPr>
              <a:defRPr sz="3500">
                <a:solidFill>
                  <a:schemeClr val="bg1"/>
                </a:solidFill>
              </a:defRPr>
            </a:lvl1pPr>
          </a:lstStyle>
          <a:p>
            <a:r>
              <a:rPr lang="en-US" dirty="0"/>
              <a:t>Click to edit divider title</a:t>
            </a:r>
            <a:endParaRPr lang="en-GB"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pic>
        <p:nvPicPr>
          <p:cNvPr id="8" name="Picture 7" descr="IAM RoadSmart_Logo_RGB_72dpi.png"/>
          <p:cNvPicPr>
            <a:picLocks noChangeAspect="1"/>
          </p:cNvPicPr>
          <p:nvPr userDrawn="1"/>
        </p:nvPicPr>
        <p:blipFill>
          <a:blip r:embed="rId2" cstate="print">
            <a:lum bright="100000"/>
          </a:blip>
          <a:stretch>
            <a:fillRect/>
          </a:stretch>
        </p:blipFill>
        <p:spPr>
          <a:xfrm>
            <a:off x="7667625" y="656692"/>
            <a:ext cx="1008831" cy="610891"/>
          </a:xfrm>
          <a:prstGeom prst="rect">
            <a:avLst/>
          </a:prstGeom>
        </p:spPr>
      </p:pic>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2668"/>
            <a:ext cx="6167438" cy="1147533"/>
          </a:xfrm>
          <a:prstGeom prst="rect">
            <a:avLst/>
          </a:prstGeom>
        </p:spPr>
        <p:txBody>
          <a:bodyPr vert="horz" lIns="0" tIns="0" rIns="0" bIns="0" rtlCol="0" anchor="t">
            <a:normAutofit/>
          </a:bodyPr>
          <a:lstStyle/>
          <a:p>
            <a:r>
              <a:rPr lang="en-US" dirty="0"/>
              <a:t>Click to edit title</a:t>
            </a:r>
            <a:endParaRPr lang="en-GB" dirty="0"/>
          </a:p>
        </p:txBody>
      </p:sp>
      <p:sp>
        <p:nvSpPr>
          <p:cNvPr id="3" name="Text Placeholder 2"/>
          <p:cNvSpPr>
            <a:spLocks noGrp="1"/>
          </p:cNvSpPr>
          <p:nvPr>
            <p:ph type="body" idx="1"/>
          </p:nvPr>
        </p:nvSpPr>
        <p:spPr>
          <a:xfrm>
            <a:off x="457201" y="2084917"/>
            <a:ext cx="7210425" cy="4022400"/>
          </a:xfrm>
          <a:prstGeom prst="rect">
            <a:avLst/>
          </a:prstGeom>
        </p:spPr>
        <p:txBody>
          <a:bodyPr vert="horz" lIns="0" tIns="0" rIns="0" bIns="0" rtlCol="0">
            <a:normAutofit/>
          </a:body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4" name="Date Placeholder 3"/>
          <p:cNvSpPr>
            <a:spLocks noGrp="1"/>
          </p:cNvSpPr>
          <p:nvPr>
            <p:ph type="dt" sz="half" idx="2"/>
          </p:nvPr>
        </p:nvSpPr>
        <p:spPr>
          <a:xfrm>
            <a:off x="457200" y="164637"/>
            <a:ext cx="4114800" cy="240000"/>
          </a:xfrm>
          <a:prstGeom prst="rect">
            <a:avLst/>
          </a:prstGeom>
        </p:spPr>
        <p:txBody>
          <a:bodyPr vert="horz" lIns="0" tIns="0" rIns="0" bIns="0" rtlCol="0" anchor="ctr"/>
          <a:lstStyle>
            <a:lvl1pPr algn="l">
              <a:defRPr sz="1000">
                <a:solidFill>
                  <a:schemeClr val="accent3"/>
                </a:solidFill>
              </a:defRPr>
            </a:lvl1pPr>
          </a:lstStyle>
          <a:p>
            <a:endParaRPr lang="en-GB"/>
          </a:p>
        </p:txBody>
      </p:sp>
      <p:sp>
        <p:nvSpPr>
          <p:cNvPr id="5" name="Footer Placeholder 4"/>
          <p:cNvSpPr>
            <a:spLocks noGrp="1"/>
          </p:cNvSpPr>
          <p:nvPr>
            <p:ph type="ftr" sz="quarter" idx="3"/>
          </p:nvPr>
        </p:nvSpPr>
        <p:spPr>
          <a:xfrm>
            <a:off x="465138" y="6166147"/>
            <a:ext cx="6159500" cy="239184"/>
          </a:xfrm>
          <a:prstGeom prst="rect">
            <a:avLst/>
          </a:prstGeom>
        </p:spPr>
        <p:txBody>
          <a:bodyPr vert="horz" lIns="0" tIns="0" rIns="0" bIns="0" rtlCol="0" anchor="ctr">
            <a:normAutofit/>
          </a:bodyPr>
          <a:lstStyle>
            <a:lvl1pPr algn="l">
              <a:defRPr sz="900">
                <a:solidFill>
                  <a:schemeClr val="accent3"/>
                </a:solidFill>
              </a:defRPr>
            </a:lvl1pPr>
          </a:lstStyle>
          <a:p>
            <a:r>
              <a:rPr lang="en-GB"/>
              <a:t>This is where any footer information would be placed</a:t>
            </a:r>
            <a:endParaRPr lang="en-GB" dirty="0"/>
          </a:p>
        </p:txBody>
      </p:sp>
      <p:sp>
        <p:nvSpPr>
          <p:cNvPr id="6" name="Slide Number Placeholder 5"/>
          <p:cNvSpPr>
            <a:spLocks noGrp="1"/>
          </p:cNvSpPr>
          <p:nvPr>
            <p:ph type="sldNum" sz="quarter" idx="4"/>
          </p:nvPr>
        </p:nvSpPr>
        <p:spPr>
          <a:xfrm>
            <a:off x="465138" y="6356351"/>
            <a:ext cx="4106862" cy="240000"/>
          </a:xfrm>
          <a:prstGeom prst="rect">
            <a:avLst/>
          </a:prstGeom>
        </p:spPr>
        <p:txBody>
          <a:bodyPr vert="horz" lIns="0" tIns="0" rIns="0" bIns="0" rtlCol="0" anchor="ctr"/>
          <a:lstStyle>
            <a:lvl1pPr algn="l">
              <a:defRPr sz="900">
                <a:solidFill>
                  <a:schemeClr val="accent3"/>
                </a:solidFill>
              </a:defRPr>
            </a:lvl1pPr>
          </a:lstStyle>
          <a:p>
            <a:r>
              <a:rPr lang="en-GB" dirty="0"/>
              <a:t>Page </a:t>
            </a:r>
            <a:fld id="{780C4732-A6F7-44CF-9DF7-E38B16CA62E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4" r:id="rId1"/>
    <p:sldLayoutId id="2147483650" r:id="rId2"/>
    <p:sldLayoutId id="2147483651" r:id="rId3"/>
    <p:sldLayoutId id="2147483663" r:id="rId4"/>
    <p:sldLayoutId id="2147483656" r:id="rId5"/>
    <p:sldLayoutId id="2147483657" r:id="rId6"/>
    <p:sldLayoutId id="2147483658" r:id="rId7"/>
    <p:sldLayoutId id="2147483662" r:id="rId8"/>
    <p:sldLayoutId id="2147483652" r:id="rId9"/>
    <p:sldLayoutId id="2147483653" r:id="rId10"/>
    <p:sldLayoutId id="2147483661" r:id="rId11"/>
    <p:sldLayoutId id="2147483659" r:id="rId12"/>
    <p:sldLayoutId id="2147483660" r:id="rId13"/>
    <p:sldLayoutId id="2147483655" r:id="rId14"/>
  </p:sldLayoutIdLst>
  <p:hf sldNum="0" hdr="0" ftr="0" dt="0"/>
  <p:txStyles>
    <p:titleStyle>
      <a:lvl1pPr algn="l" defTabSz="914400" rtl="0" eaLnBrk="1" latinLnBrk="0" hangingPunct="1">
        <a:spcBef>
          <a:spcPct val="0"/>
        </a:spcBef>
        <a:buNone/>
        <a:defRPr sz="2700" b="1" kern="1200">
          <a:solidFill>
            <a:schemeClr val="tx2"/>
          </a:solidFill>
          <a:latin typeface="+mj-lt"/>
          <a:ea typeface="+mj-ea"/>
          <a:cs typeface="+mj-cs"/>
        </a:defRPr>
      </a:lvl1pPr>
    </p:titleStyle>
    <p:bodyStyle>
      <a:lvl1pPr marL="180000" indent="-180000" algn="l" defTabSz="914400" rtl="0" eaLnBrk="1" latinLnBrk="0" hangingPunct="1">
        <a:spcBef>
          <a:spcPts val="400"/>
        </a:spcBef>
        <a:spcAft>
          <a:spcPts val="400"/>
        </a:spcAft>
        <a:buClr>
          <a:schemeClr val="tx2"/>
        </a:buClr>
        <a:buFont typeface="Arial" pitchFamily="34" charset="0"/>
        <a:buChar char="•"/>
        <a:defRPr sz="2200" kern="1200">
          <a:solidFill>
            <a:schemeClr val="tx1"/>
          </a:solidFill>
          <a:latin typeface="+mn-lt"/>
          <a:ea typeface="+mn-ea"/>
          <a:cs typeface="+mn-cs"/>
        </a:defRPr>
      </a:lvl1pPr>
      <a:lvl2pPr marL="0" indent="0" algn="l" defTabSz="914400" rtl="0" eaLnBrk="1" latinLnBrk="0" hangingPunct="1">
        <a:spcBef>
          <a:spcPts val="400"/>
        </a:spcBef>
        <a:spcAft>
          <a:spcPts val="400"/>
        </a:spcAft>
        <a:buFont typeface="Arial" pitchFamily="34" charset="0"/>
        <a:buNone/>
        <a:defRPr sz="2200" kern="1200">
          <a:solidFill>
            <a:schemeClr val="tx1"/>
          </a:solidFill>
          <a:latin typeface="+mn-lt"/>
          <a:ea typeface="+mn-ea"/>
          <a:cs typeface="+mn-cs"/>
        </a:defRPr>
      </a:lvl2pPr>
      <a:lvl3pPr marL="0" indent="0" algn="l" defTabSz="914400" rtl="0" eaLnBrk="1" latinLnBrk="0" hangingPunct="1">
        <a:spcBef>
          <a:spcPts val="600"/>
        </a:spcBef>
        <a:spcAft>
          <a:spcPts val="600"/>
        </a:spcAft>
        <a:buFont typeface="Arial" pitchFamily="34" charset="0"/>
        <a:buNone/>
        <a:defRPr sz="1200" kern="1200">
          <a:solidFill>
            <a:schemeClr val="tx2"/>
          </a:solidFill>
          <a:latin typeface="+mn-lt"/>
          <a:ea typeface="+mn-ea"/>
          <a:cs typeface="+mn-cs"/>
        </a:defRPr>
      </a:lvl3pPr>
      <a:lvl4pPr marL="0" indent="0" algn="l" defTabSz="914400" rtl="0" eaLnBrk="1" latinLnBrk="0" hangingPunct="1">
        <a:spcBef>
          <a:spcPts val="600"/>
        </a:spcBef>
        <a:spcAft>
          <a:spcPts val="600"/>
        </a:spcAft>
        <a:buFont typeface="Arial" pitchFamily="34" charset="0"/>
        <a:buNone/>
        <a:defRPr sz="1100" kern="1200">
          <a:solidFill>
            <a:schemeClr val="tx1"/>
          </a:solidFill>
          <a:latin typeface="+mn-lt"/>
          <a:ea typeface="+mn-ea"/>
          <a:cs typeface="+mn-cs"/>
        </a:defRPr>
      </a:lvl4pPr>
      <a:lvl5pPr marL="0" indent="0" algn="l" defTabSz="914400" rtl="0" eaLnBrk="1" latinLnBrk="0" hangingPunct="1">
        <a:spcBef>
          <a:spcPts val="800"/>
        </a:spcBef>
        <a:spcAft>
          <a:spcPts val="800"/>
        </a:spcAft>
        <a:buFont typeface="Arial" pitchFamily="34" charset="0"/>
        <a:buNone/>
        <a:defRPr sz="1600" kern="1200">
          <a:solidFill>
            <a:schemeClr val="tx2"/>
          </a:solidFill>
          <a:latin typeface="+mn-lt"/>
          <a:ea typeface="+mn-ea"/>
          <a:cs typeface="+mn-cs"/>
        </a:defRPr>
      </a:lvl5pPr>
      <a:lvl6pPr marL="0" indent="0" algn="l" defTabSz="914400" rtl="0" eaLnBrk="1" latinLnBrk="0" hangingPunct="1">
        <a:spcBef>
          <a:spcPts val="800"/>
        </a:spcBef>
        <a:spcAft>
          <a:spcPts val="800"/>
        </a:spcAft>
        <a:buFont typeface="Arial" pitchFamily="34" charset="0"/>
        <a:buNone/>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rgbClr val="FF0000"/>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04100" y="1608816"/>
            <a:ext cx="8735798" cy="1388136"/>
          </a:xfrm>
        </p:spPr>
        <p:txBody>
          <a:bodyPr>
            <a:normAutofit fontScale="90000"/>
          </a:bodyPr>
          <a:lstStyle/>
          <a:p>
            <a:pPr algn="ctr" eaLnBrk="0" fontAlgn="base" hangingPunct="0">
              <a:spcAft>
                <a:spcPct val="0"/>
              </a:spcAft>
              <a:defRPr/>
            </a:pPr>
            <a:r>
              <a:rPr lang="en-GB" sz="3600" dirty="0"/>
              <a:t> </a:t>
            </a:r>
            <a:br>
              <a:rPr lang="en-GB" sz="3600" dirty="0"/>
            </a:br>
            <a:r>
              <a:rPr lang="en-GB" sz="3600" dirty="0"/>
              <a:t>Mature Driver assessments</a:t>
            </a:r>
            <a:br>
              <a:rPr lang="en-GB" sz="3600" dirty="0"/>
            </a:br>
            <a:br>
              <a:rPr lang="en-GB" sz="3600" dirty="0"/>
            </a:br>
            <a:r>
              <a:rPr lang="en-GB" sz="3600" dirty="0"/>
              <a:t>A partnership approach?</a:t>
            </a:r>
          </a:p>
        </p:txBody>
      </p:sp>
      <p:sp>
        <p:nvSpPr>
          <p:cNvPr id="9" name="Picture Placeholder 8"/>
          <p:cNvSpPr>
            <a:spLocks noGrp="1"/>
          </p:cNvSpPr>
          <p:nvPr>
            <p:ph type="pic" sz="quarter" idx="20"/>
          </p:nvPr>
        </p:nvSpPr>
        <p:spPr/>
      </p:sp>
      <p:pic>
        <p:nvPicPr>
          <p:cNvPr id="4" name="Picture Placeholder 3">
            <a:extLst>
              <a:ext uri="{FF2B5EF4-FFF2-40B4-BE49-F238E27FC236}">
                <a16:creationId xmlns:a16="http://schemas.microsoft.com/office/drawing/2014/main" id="{62DE2C64-522B-4046-B5C2-A19AB9DFB218}"/>
              </a:ext>
            </a:extLst>
          </p:cNvPr>
          <p:cNvPicPr>
            <a:picLocks noGrp="1" noChangeAspect="1"/>
          </p:cNvPicPr>
          <p:nvPr>
            <p:ph type="pic" sz="quarter" idx="13"/>
          </p:nvPr>
        </p:nvPicPr>
        <p:blipFill>
          <a:blip r:embed="rId3"/>
          <a:srcRect t="5926" b="5926"/>
          <a:stretch>
            <a:fillRect/>
          </a:stretch>
        </p:blipFill>
        <p:spPr>
          <a:xfrm>
            <a:off x="1529915" y="3140968"/>
            <a:ext cx="6084168" cy="3600400"/>
          </a:xfrm>
          <a:prstGeom prst="rect">
            <a:avLst/>
          </a:prstGeom>
        </p:spPr>
      </p:pic>
    </p:spTree>
    <p:extLst>
      <p:ext uri="{BB962C8B-B14F-4D97-AF65-F5344CB8AC3E}">
        <p14:creationId xmlns:p14="http://schemas.microsoft.com/office/powerpoint/2010/main" val="3559151947"/>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IAM RoadSmart’s solution</a:t>
            </a:r>
          </a:p>
        </p:txBody>
      </p:sp>
      <p:sp>
        <p:nvSpPr>
          <p:cNvPr id="3" name="Text Placeholder 2"/>
          <p:cNvSpPr>
            <a:spLocks noGrp="1"/>
          </p:cNvSpPr>
          <p:nvPr>
            <p:ph type="body" sz="quarter" idx="13"/>
          </p:nvPr>
        </p:nvSpPr>
        <p:spPr>
          <a:xfrm>
            <a:off x="457201" y="1196752"/>
            <a:ext cx="7210425" cy="4920415"/>
          </a:xfrm>
        </p:spPr>
        <p:txBody>
          <a:bodyPr>
            <a:normAutofit fontScale="92500" lnSpcReduction="10000"/>
          </a:bodyPr>
          <a:lstStyle/>
          <a:p>
            <a:pPr marL="0" indent="0">
              <a:buNone/>
            </a:pPr>
            <a:r>
              <a:rPr lang="en-GB" sz="3200" b="1" u="sng" dirty="0"/>
              <a:t>Mature Driver Assessment (MDA)</a:t>
            </a:r>
          </a:p>
          <a:p>
            <a:endParaRPr lang="en-GB" sz="2400" b="1" dirty="0"/>
          </a:p>
          <a:p>
            <a:pPr>
              <a:lnSpc>
                <a:spcPct val="150000"/>
              </a:lnSpc>
            </a:pPr>
            <a:r>
              <a:rPr lang="en-US" altLang="en-US" sz="2400" b="1" dirty="0"/>
              <a:t>60 minute drive which costs £49</a:t>
            </a:r>
          </a:p>
          <a:p>
            <a:pPr>
              <a:lnSpc>
                <a:spcPct val="150000"/>
              </a:lnSpc>
            </a:pPr>
            <a:r>
              <a:rPr lang="en-US" altLang="en-US" sz="2400" b="1" dirty="0"/>
              <a:t>IAM qualified examiner or ADI</a:t>
            </a:r>
          </a:p>
          <a:p>
            <a:pPr>
              <a:lnSpc>
                <a:spcPct val="150000"/>
              </a:lnSpc>
            </a:pPr>
            <a:r>
              <a:rPr lang="en-US" altLang="en-US" sz="2400" b="1" dirty="0"/>
              <a:t>Own car/convenient time</a:t>
            </a:r>
          </a:p>
          <a:p>
            <a:pPr>
              <a:lnSpc>
                <a:spcPct val="150000"/>
              </a:lnSpc>
            </a:pPr>
            <a:r>
              <a:rPr lang="en-US" altLang="en-US" sz="2400" b="1" dirty="0"/>
              <a:t>Rated – Competent, Excellent, Needs Development or Safety Concern</a:t>
            </a:r>
            <a:endParaRPr lang="en-GB" sz="2400" dirty="0"/>
          </a:p>
          <a:p>
            <a:pPr>
              <a:lnSpc>
                <a:spcPct val="150000"/>
              </a:lnSpc>
            </a:pPr>
            <a:r>
              <a:rPr lang="en-US" altLang="en-US" sz="2400" b="1" dirty="0"/>
              <a:t>Written report</a:t>
            </a:r>
          </a:p>
          <a:p>
            <a:pPr>
              <a:lnSpc>
                <a:spcPct val="150000"/>
              </a:lnSpc>
            </a:pPr>
            <a:r>
              <a:rPr lang="en-US" altLang="en-US" sz="2400" b="1" dirty="0"/>
              <a:t>Assess general driving/bad habits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4341100"/>
            <a:ext cx="3203848" cy="2328260"/>
          </a:xfrm>
          <a:prstGeom prst="rect">
            <a:avLst/>
          </a:prstGeom>
        </p:spPr>
      </p:pic>
    </p:spTree>
    <p:extLst>
      <p:ext uri="{BB962C8B-B14F-4D97-AF65-F5344CB8AC3E}">
        <p14:creationId xmlns:p14="http://schemas.microsoft.com/office/powerpoint/2010/main" val="89285526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IAM and Warwickshire CC</a:t>
            </a:r>
          </a:p>
        </p:txBody>
      </p:sp>
      <p:sp>
        <p:nvSpPr>
          <p:cNvPr id="3" name="Text Placeholder 2"/>
          <p:cNvSpPr>
            <a:spLocks noGrp="1"/>
          </p:cNvSpPr>
          <p:nvPr>
            <p:ph type="body" sz="quarter" idx="13"/>
          </p:nvPr>
        </p:nvSpPr>
        <p:spPr>
          <a:xfrm>
            <a:off x="457201" y="1196752"/>
            <a:ext cx="7210425" cy="4920415"/>
          </a:xfrm>
        </p:spPr>
        <p:txBody>
          <a:bodyPr>
            <a:normAutofit/>
          </a:bodyPr>
          <a:lstStyle/>
          <a:p>
            <a:pPr marL="0" lvl="0" indent="0">
              <a:spcBef>
                <a:spcPts val="0"/>
              </a:spcBef>
              <a:spcAft>
                <a:spcPts val="0"/>
              </a:spcAft>
              <a:buClrTx/>
              <a:buNone/>
            </a:pPr>
            <a:r>
              <a:rPr lang="en-GB" sz="2400" b="1" dirty="0">
                <a:solidFill>
                  <a:srgbClr val="333333"/>
                </a:solidFill>
                <a:latin typeface="Nunito Sans"/>
              </a:rPr>
              <a:t>Warwickshire County Council has teamed up with IAM RoadSmart and Specsavers, to provide and promote, free driving assessments for eligible mature drivers.</a:t>
            </a:r>
          </a:p>
          <a:p>
            <a:pPr marL="0" lvl="0" indent="0">
              <a:spcBef>
                <a:spcPts val="0"/>
              </a:spcBef>
              <a:spcAft>
                <a:spcPts val="0"/>
              </a:spcAft>
              <a:buClrTx/>
              <a:buNone/>
            </a:pPr>
            <a:endParaRPr lang="en-GB" altLang="en-US" sz="2400" b="1" dirty="0">
              <a:solidFill>
                <a:srgbClr val="333333"/>
              </a:solidFill>
              <a:latin typeface="Nunito Sans"/>
            </a:endParaRPr>
          </a:p>
          <a:p>
            <a:pPr marL="0" lvl="0" indent="0">
              <a:spcBef>
                <a:spcPts val="0"/>
              </a:spcBef>
              <a:spcAft>
                <a:spcPts val="0"/>
              </a:spcAft>
              <a:buClrTx/>
              <a:buNone/>
            </a:pPr>
            <a:r>
              <a:rPr lang="en-GB" altLang="en-US" sz="2400" b="1" dirty="0">
                <a:solidFill>
                  <a:srgbClr val="333333"/>
                </a:solidFill>
                <a:latin typeface="Nunito Sans"/>
              </a:rPr>
              <a:t>109 drivers took part at the last analysis – </a:t>
            </a:r>
            <a:r>
              <a:rPr lang="en-GB" altLang="en-US" sz="2400" b="1" dirty="0" err="1">
                <a:solidFill>
                  <a:srgbClr val="333333"/>
                </a:solidFill>
                <a:latin typeface="Nunito Sans"/>
              </a:rPr>
              <a:t>Covid</a:t>
            </a:r>
            <a:r>
              <a:rPr lang="en-GB" altLang="en-US" sz="2400" b="1" dirty="0">
                <a:solidFill>
                  <a:srgbClr val="333333"/>
                </a:solidFill>
                <a:latin typeface="Nunito Sans"/>
              </a:rPr>
              <a:t> 19 has delayed things!!</a:t>
            </a:r>
          </a:p>
          <a:p>
            <a:pPr marL="0" lvl="0" indent="0">
              <a:spcBef>
                <a:spcPts val="0"/>
              </a:spcBef>
              <a:spcAft>
                <a:spcPts val="0"/>
              </a:spcAft>
              <a:buClrTx/>
              <a:buNone/>
            </a:pPr>
            <a:endParaRPr lang="en-GB" altLang="en-US" sz="2400" b="1" dirty="0">
              <a:solidFill>
                <a:srgbClr val="333333"/>
              </a:solidFill>
              <a:latin typeface="Nunito Sans"/>
            </a:endParaRPr>
          </a:p>
          <a:p>
            <a:pPr marL="0" lvl="0" indent="0">
              <a:spcBef>
                <a:spcPts val="0"/>
              </a:spcBef>
              <a:spcAft>
                <a:spcPts val="0"/>
              </a:spcAft>
              <a:buClrTx/>
              <a:buNone/>
            </a:pPr>
            <a:r>
              <a:rPr lang="en-GB" altLang="en-US" sz="2400" b="1" dirty="0">
                <a:solidFill>
                  <a:srgbClr val="333333"/>
                </a:solidFill>
                <a:latin typeface="Nunito Sans"/>
              </a:rPr>
              <a:t>58 male/51 female with an average age of 80.</a:t>
            </a:r>
          </a:p>
          <a:p>
            <a:pPr marL="0" lvl="0" indent="0">
              <a:spcBef>
                <a:spcPts val="0"/>
              </a:spcBef>
              <a:spcAft>
                <a:spcPts val="0"/>
              </a:spcAft>
              <a:buClrTx/>
              <a:buNone/>
            </a:pPr>
            <a:endParaRPr lang="en-GB" altLang="en-US" sz="2400" b="1" dirty="0">
              <a:solidFill>
                <a:srgbClr val="333333"/>
              </a:solidFill>
              <a:latin typeface="Nunito Sans"/>
            </a:endParaRPr>
          </a:p>
          <a:p>
            <a:pPr marL="0" lvl="0" indent="0">
              <a:spcBef>
                <a:spcPts val="0"/>
              </a:spcBef>
              <a:spcAft>
                <a:spcPts val="0"/>
              </a:spcAft>
              <a:buClrTx/>
              <a:buNone/>
            </a:pPr>
            <a:r>
              <a:rPr lang="en-GB" altLang="en-US" sz="2400" b="1" dirty="0">
                <a:solidFill>
                  <a:srgbClr val="333333"/>
                </a:solidFill>
                <a:latin typeface="Nunito Sans"/>
              </a:rPr>
              <a:t>Oldest – 94</a:t>
            </a:r>
          </a:p>
          <a:p>
            <a:pPr marL="0" lvl="0" indent="0">
              <a:spcBef>
                <a:spcPts val="0"/>
              </a:spcBef>
              <a:spcAft>
                <a:spcPts val="0"/>
              </a:spcAft>
              <a:buClrTx/>
              <a:buNone/>
            </a:pPr>
            <a:endParaRPr lang="en-GB" altLang="en-US" sz="2400" b="1" dirty="0">
              <a:solidFill>
                <a:srgbClr val="333333"/>
              </a:solidFill>
              <a:latin typeface="Nunito Sans"/>
            </a:endParaRPr>
          </a:p>
          <a:p>
            <a:pPr marL="0" lvl="0" indent="0">
              <a:spcBef>
                <a:spcPts val="0"/>
              </a:spcBef>
              <a:spcAft>
                <a:spcPts val="0"/>
              </a:spcAft>
              <a:buClrTx/>
              <a:buNone/>
            </a:pPr>
            <a:r>
              <a:rPr lang="en-GB" altLang="en-US" sz="2400" b="1" dirty="0">
                <a:solidFill>
                  <a:srgbClr val="333333"/>
                </a:solidFill>
                <a:latin typeface="Nunito Sans"/>
              </a:rPr>
              <a:t>Youngest  - 69</a:t>
            </a:r>
          </a:p>
          <a:p>
            <a:pPr marL="0" lvl="0" indent="0">
              <a:spcBef>
                <a:spcPts val="0"/>
              </a:spcBef>
              <a:spcAft>
                <a:spcPts val="0"/>
              </a:spcAft>
              <a:buClrTx/>
              <a:buNone/>
            </a:pPr>
            <a:endParaRPr lang="en-GB" altLang="en-US" sz="2400" b="1" dirty="0">
              <a:solidFill>
                <a:srgbClr val="333333"/>
              </a:solidFill>
              <a:latin typeface="Nunito Sans"/>
            </a:endParaRPr>
          </a:p>
          <a:p>
            <a:pPr marL="0" lvl="0" indent="0">
              <a:spcBef>
                <a:spcPts val="0"/>
              </a:spcBef>
              <a:spcAft>
                <a:spcPts val="0"/>
              </a:spcAft>
              <a:buClrTx/>
              <a:buNone/>
            </a:pPr>
            <a:endParaRPr lang="en-US" altLang="en-US" sz="2400" b="1" dirty="0"/>
          </a:p>
        </p:txBody>
      </p:sp>
    </p:spTree>
    <p:extLst>
      <p:ext uri="{BB962C8B-B14F-4D97-AF65-F5344CB8AC3E}">
        <p14:creationId xmlns:p14="http://schemas.microsoft.com/office/powerpoint/2010/main" val="381793621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IAM RoadSmart/Warwickshire Council</a:t>
            </a:r>
          </a:p>
        </p:txBody>
      </p:sp>
      <p:pic>
        <p:nvPicPr>
          <p:cNvPr id="4" name="Picture 3">
            <a:extLst>
              <a:ext uri="{FF2B5EF4-FFF2-40B4-BE49-F238E27FC236}">
                <a16:creationId xmlns:a16="http://schemas.microsoft.com/office/drawing/2014/main" id="{6CA6EB17-CDEB-42FF-8A86-616C74DFA541}"/>
              </a:ext>
            </a:extLst>
          </p:cNvPr>
          <p:cNvPicPr>
            <a:picLocks noChangeAspect="1"/>
          </p:cNvPicPr>
          <p:nvPr/>
        </p:nvPicPr>
        <p:blipFill>
          <a:blip r:embed="rId2"/>
          <a:stretch>
            <a:fillRect/>
          </a:stretch>
        </p:blipFill>
        <p:spPr>
          <a:xfrm>
            <a:off x="4858937" y="3855420"/>
            <a:ext cx="3531404" cy="2857236"/>
          </a:xfrm>
          <a:prstGeom prst="rect">
            <a:avLst/>
          </a:prstGeom>
        </p:spPr>
      </p:pic>
      <p:pic>
        <p:nvPicPr>
          <p:cNvPr id="6" name="Picture 5">
            <a:extLst>
              <a:ext uri="{FF2B5EF4-FFF2-40B4-BE49-F238E27FC236}">
                <a16:creationId xmlns:a16="http://schemas.microsoft.com/office/drawing/2014/main" id="{E6DB2C49-CF91-4545-A914-651E31D18163}"/>
              </a:ext>
            </a:extLst>
          </p:cNvPr>
          <p:cNvPicPr>
            <a:picLocks noChangeAspect="1"/>
          </p:cNvPicPr>
          <p:nvPr/>
        </p:nvPicPr>
        <p:blipFill>
          <a:blip r:embed="rId3"/>
          <a:stretch>
            <a:fillRect/>
          </a:stretch>
        </p:blipFill>
        <p:spPr>
          <a:xfrm>
            <a:off x="4858936" y="1458086"/>
            <a:ext cx="3531404" cy="2377071"/>
          </a:xfrm>
          <a:prstGeom prst="rect">
            <a:avLst/>
          </a:prstGeom>
        </p:spPr>
      </p:pic>
      <p:pic>
        <p:nvPicPr>
          <p:cNvPr id="7" name="Picture 6">
            <a:extLst>
              <a:ext uri="{FF2B5EF4-FFF2-40B4-BE49-F238E27FC236}">
                <a16:creationId xmlns:a16="http://schemas.microsoft.com/office/drawing/2014/main" id="{39D8AB5D-C417-4044-9F4B-C6BDF148FA5B}"/>
              </a:ext>
            </a:extLst>
          </p:cNvPr>
          <p:cNvPicPr>
            <a:picLocks noChangeAspect="1"/>
          </p:cNvPicPr>
          <p:nvPr/>
        </p:nvPicPr>
        <p:blipFill>
          <a:blip r:embed="rId4"/>
          <a:stretch>
            <a:fillRect/>
          </a:stretch>
        </p:blipFill>
        <p:spPr>
          <a:xfrm>
            <a:off x="99110" y="1916832"/>
            <a:ext cx="4616906" cy="3744416"/>
          </a:xfrm>
          <a:prstGeom prst="rect">
            <a:avLst/>
          </a:prstGeom>
        </p:spPr>
      </p:pic>
    </p:spTree>
    <p:extLst>
      <p:ext uri="{BB962C8B-B14F-4D97-AF65-F5344CB8AC3E}">
        <p14:creationId xmlns:p14="http://schemas.microsoft.com/office/powerpoint/2010/main" val="251516452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IAM MDA Summary</a:t>
            </a:r>
          </a:p>
        </p:txBody>
      </p:sp>
      <p:sp>
        <p:nvSpPr>
          <p:cNvPr id="3" name="Text Placeholder 2"/>
          <p:cNvSpPr>
            <a:spLocks noGrp="1"/>
          </p:cNvSpPr>
          <p:nvPr>
            <p:ph type="body" sz="quarter" idx="13"/>
          </p:nvPr>
        </p:nvSpPr>
        <p:spPr>
          <a:xfrm>
            <a:off x="457201" y="1196752"/>
            <a:ext cx="7210425" cy="4920415"/>
          </a:xfrm>
        </p:spPr>
        <p:txBody>
          <a:bodyPr>
            <a:normAutofit fontScale="85000" lnSpcReduction="10000"/>
          </a:bodyPr>
          <a:lstStyle/>
          <a:p>
            <a:pPr marL="0" lvl="0" indent="0">
              <a:spcBef>
                <a:spcPts val="0"/>
              </a:spcBef>
              <a:spcAft>
                <a:spcPts val="0"/>
              </a:spcAft>
              <a:buClrTx/>
              <a:buNone/>
            </a:pPr>
            <a:r>
              <a:rPr lang="en-GB" sz="2400" dirty="0">
                <a:solidFill>
                  <a:srgbClr val="333333"/>
                </a:solidFill>
                <a:latin typeface="Nunito Sans"/>
              </a:rPr>
              <a:t>We are working with local councils, road safety partnerships and the police in areas such as Dorset, Warwickshire and the Highlands.</a:t>
            </a:r>
          </a:p>
          <a:p>
            <a:pPr marL="0" lvl="0" indent="0">
              <a:spcBef>
                <a:spcPts val="0"/>
              </a:spcBef>
              <a:spcAft>
                <a:spcPts val="0"/>
              </a:spcAft>
              <a:buClrTx/>
              <a:buNone/>
            </a:pPr>
            <a:endParaRPr lang="en-GB" sz="2400" dirty="0">
              <a:solidFill>
                <a:srgbClr val="333333"/>
              </a:solidFill>
              <a:latin typeface="Nunito Sans"/>
            </a:endParaRPr>
          </a:p>
          <a:p>
            <a:pPr marL="0" lvl="0" indent="0">
              <a:spcBef>
                <a:spcPts val="0"/>
              </a:spcBef>
              <a:spcAft>
                <a:spcPts val="0"/>
              </a:spcAft>
              <a:buClrTx/>
              <a:buNone/>
            </a:pPr>
            <a:r>
              <a:rPr lang="en-GB" sz="2400" dirty="0">
                <a:solidFill>
                  <a:srgbClr val="333333"/>
                </a:solidFill>
                <a:latin typeface="Nunito Sans"/>
              </a:rPr>
              <a:t>IAM RoadSmart can develop a tailor-made package for your local area</a:t>
            </a:r>
          </a:p>
          <a:p>
            <a:pPr marL="0" lvl="0" indent="0">
              <a:spcBef>
                <a:spcPts val="0"/>
              </a:spcBef>
              <a:spcAft>
                <a:spcPts val="0"/>
              </a:spcAft>
              <a:buClrTx/>
              <a:buNone/>
            </a:pPr>
            <a:endParaRPr lang="en-GB" sz="2400" dirty="0">
              <a:solidFill>
                <a:srgbClr val="333333"/>
              </a:solidFill>
              <a:latin typeface="Nunito Sans"/>
            </a:endParaRPr>
          </a:p>
          <a:p>
            <a:pPr marL="0" lvl="0" indent="0">
              <a:spcBef>
                <a:spcPts val="0"/>
              </a:spcBef>
              <a:spcAft>
                <a:spcPts val="0"/>
              </a:spcAft>
              <a:buClrTx/>
              <a:buNone/>
            </a:pPr>
            <a:r>
              <a:rPr lang="en-GB" sz="2400" dirty="0">
                <a:solidFill>
                  <a:srgbClr val="333333"/>
                </a:solidFill>
                <a:latin typeface="Nunito Sans"/>
              </a:rPr>
              <a:t>Partnership working on public relations and marketing</a:t>
            </a:r>
          </a:p>
          <a:p>
            <a:pPr marL="0" lvl="0" indent="0">
              <a:spcBef>
                <a:spcPts val="0"/>
              </a:spcBef>
              <a:spcAft>
                <a:spcPts val="0"/>
              </a:spcAft>
              <a:buClrTx/>
              <a:buNone/>
            </a:pPr>
            <a:endParaRPr lang="en-GB" sz="2400" dirty="0">
              <a:solidFill>
                <a:srgbClr val="333333"/>
              </a:solidFill>
              <a:latin typeface="Nunito Sans"/>
            </a:endParaRPr>
          </a:p>
          <a:p>
            <a:pPr marL="0" lvl="0" indent="0">
              <a:spcBef>
                <a:spcPts val="0"/>
              </a:spcBef>
              <a:spcAft>
                <a:spcPts val="0"/>
              </a:spcAft>
              <a:buClrTx/>
              <a:buNone/>
            </a:pPr>
            <a:r>
              <a:rPr lang="en-GB" sz="2400" dirty="0">
                <a:solidFill>
                  <a:srgbClr val="333333"/>
                </a:solidFill>
                <a:latin typeface="Nunito Sans"/>
              </a:rPr>
              <a:t>Get in touch with us and see what we can deliver together for safe mobility for mature drivers in your area</a:t>
            </a:r>
          </a:p>
          <a:p>
            <a:pPr marL="0" lvl="0" indent="0">
              <a:spcBef>
                <a:spcPts val="0"/>
              </a:spcBef>
              <a:spcAft>
                <a:spcPts val="0"/>
              </a:spcAft>
              <a:buClrTx/>
              <a:buNone/>
            </a:pPr>
            <a:endParaRPr lang="en-GB" altLang="en-US" sz="2400" b="1" dirty="0">
              <a:solidFill>
                <a:srgbClr val="333333"/>
              </a:solidFill>
              <a:latin typeface="Nunito Sans"/>
            </a:endParaRPr>
          </a:p>
          <a:p>
            <a:pPr marL="0" lvl="0" indent="0">
              <a:spcBef>
                <a:spcPts val="0"/>
              </a:spcBef>
              <a:spcAft>
                <a:spcPts val="0"/>
              </a:spcAft>
              <a:buClrTx/>
              <a:buNone/>
            </a:pPr>
            <a:endParaRPr lang="en-GB" altLang="en-US" sz="2400" b="1" dirty="0">
              <a:solidFill>
                <a:srgbClr val="333333"/>
              </a:solidFill>
              <a:latin typeface="Nunito Sans"/>
            </a:endParaRPr>
          </a:p>
          <a:p>
            <a:pPr marL="86700" lvl="1">
              <a:spcBef>
                <a:spcPts val="0"/>
              </a:spcBef>
              <a:spcAft>
                <a:spcPts val="0"/>
              </a:spcAft>
            </a:pPr>
            <a:r>
              <a:rPr lang="en-GB" altLang="en-US" sz="2000" b="1" dirty="0">
                <a:solidFill>
                  <a:srgbClr val="333333"/>
                </a:solidFill>
                <a:latin typeface="Nunito Sans"/>
              </a:rPr>
              <a:t>Councillor  Les </a:t>
            </a:r>
            <a:r>
              <a:rPr lang="en-GB" altLang="en-US" sz="2000" b="1" dirty="0" err="1">
                <a:solidFill>
                  <a:srgbClr val="333333"/>
                </a:solidFill>
                <a:latin typeface="Nunito Sans"/>
              </a:rPr>
              <a:t>Caborn</a:t>
            </a:r>
            <a:r>
              <a:rPr lang="en-GB" altLang="en-US" sz="2000" b="1" dirty="0">
                <a:solidFill>
                  <a:srgbClr val="333333"/>
                </a:solidFill>
                <a:latin typeface="Nunito Sans"/>
              </a:rPr>
              <a:t> (Warwickshire) said: “We’re delighted to be working with IAM </a:t>
            </a:r>
            <a:r>
              <a:rPr lang="en-GB" altLang="en-US" sz="2000" b="1" dirty="0" err="1">
                <a:solidFill>
                  <a:srgbClr val="333333"/>
                </a:solidFill>
                <a:latin typeface="Nunito Sans"/>
              </a:rPr>
              <a:t>Roadsmart</a:t>
            </a:r>
            <a:r>
              <a:rPr lang="en-GB" altLang="en-US" sz="2000" b="1" dirty="0">
                <a:solidFill>
                  <a:srgbClr val="333333"/>
                </a:solidFill>
                <a:latin typeface="Nunito Sans"/>
              </a:rPr>
              <a:t> and Specsavers to provide and promote these free driving assessments for eligible mature drivers.</a:t>
            </a:r>
          </a:p>
          <a:p>
            <a:pPr marL="86700" lvl="1">
              <a:spcBef>
                <a:spcPts val="0"/>
              </a:spcBef>
              <a:spcAft>
                <a:spcPts val="0"/>
              </a:spcAft>
            </a:pPr>
            <a:endParaRPr lang="en-GB" altLang="en-US" sz="2000" b="1" dirty="0">
              <a:solidFill>
                <a:srgbClr val="333333"/>
              </a:solidFill>
              <a:latin typeface="Nunito Sans"/>
            </a:endParaRPr>
          </a:p>
          <a:p>
            <a:pPr marL="86700" lvl="1">
              <a:spcBef>
                <a:spcPts val="0"/>
              </a:spcBef>
              <a:spcAft>
                <a:spcPts val="0"/>
              </a:spcAft>
            </a:pPr>
            <a:r>
              <a:rPr lang="en-GB" altLang="en-US" sz="2000" b="1" dirty="0">
                <a:solidFill>
                  <a:srgbClr val="333333"/>
                </a:solidFill>
                <a:latin typeface="Nunito Sans"/>
              </a:rPr>
              <a:t>“If you, or a friend or relative living in Warwickshire feel you may benefit from this valuable opportunity then please get in touch. We want all our older drivers to drive safely and with confidence.</a:t>
            </a:r>
          </a:p>
          <a:p>
            <a:pPr marL="0" lvl="0" indent="0">
              <a:spcBef>
                <a:spcPts val="0"/>
              </a:spcBef>
              <a:spcAft>
                <a:spcPts val="0"/>
              </a:spcAft>
              <a:buClrTx/>
              <a:buNone/>
            </a:pPr>
            <a:endParaRPr lang="en-GB" altLang="en-US" sz="2400" b="1" dirty="0">
              <a:solidFill>
                <a:srgbClr val="333333"/>
              </a:solidFill>
              <a:latin typeface="Nunito Sans"/>
            </a:endParaRPr>
          </a:p>
          <a:p>
            <a:pPr marL="0" lvl="0" indent="0">
              <a:spcBef>
                <a:spcPts val="0"/>
              </a:spcBef>
              <a:spcAft>
                <a:spcPts val="0"/>
              </a:spcAft>
              <a:buClrTx/>
              <a:buNone/>
            </a:pPr>
            <a:endParaRPr lang="en-GB" altLang="en-US" sz="2400" b="1" dirty="0">
              <a:solidFill>
                <a:srgbClr val="333333"/>
              </a:solidFill>
              <a:latin typeface="Nunito Sans"/>
            </a:endParaRPr>
          </a:p>
          <a:p>
            <a:pPr marL="0" lvl="0" indent="0">
              <a:spcBef>
                <a:spcPts val="0"/>
              </a:spcBef>
              <a:spcAft>
                <a:spcPts val="0"/>
              </a:spcAft>
              <a:buClrTx/>
              <a:buNone/>
            </a:pPr>
            <a:endParaRPr lang="en-US" altLang="en-US" sz="2400" b="1" dirty="0"/>
          </a:p>
        </p:txBody>
      </p:sp>
    </p:spTree>
    <p:extLst>
      <p:ext uri="{BB962C8B-B14F-4D97-AF65-F5344CB8AC3E}">
        <p14:creationId xmlns:p14="http://schemas.microsoft.com/office/powerpoint/2010/main" val="73101539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Thank you for listening </a:t>
            </a:r>
            <a:br>
              <a:rPr lang="en-GB" dirty="0"/>
            </a:br>
            <a:br>
              <a:rPr lang="en-GB" dirty="0"/>
            </a:br>
            <a:r>
              <a:rPr lang="en-GB" dirty="0"/>
              <a:t>Questions? </a:t>
            </a:r>
            <a:br>
              <a:rPr lang="en-GB" dirty="0"/>
            </a:br>
            <a:br>
              <a:rPr lang="en-GB" dirty="0"/>
            </a:br>
            <a:r>
              <a:rPr lang="en-GB" dirty="0"/>
              <a:t>Neil.Greig@iam.org.uk</a:t>
            </a:r>
          </a:p>
        </p:txBody>
      </p:sp>
      <p:sp>
        <p:nvSpPr>
          <p:cNvPr id="3" name="Rectangle 2"/>
          <p:cNvSpPr/>
          <p:nvPr/>
        </p:nvSpPr>
        <p:spPr>
          <a:xfrm>
            <a:off x="4632176" y="3717032"/>
            <a:ext cx="2736304" cy="8161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endParaRPr lang="en-GB">
              <a:solidFill>
                <a:prstClr val="white"/>
              </a:solidFill>
            </a:endParaRPr>
          </a:p>
        </p:txBody>
      </p:sp>
      <p:sp>
        <p:nvSpPr>
          <p:cNvPr id="4" name="Rectangle 3"/>
          <p:cNvSpPr/>
          <p:nvPr/>
        </p:nvSpPr>
        <p:spPr>
          <a:xfrm>
            <a:off x="395536" y="4437112"/>
            <a:ext cx="1656184"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endParaRPr lang="en-GB">
              <a:solidFill>
                <a:prstClr val="white"/>
              </a:solidFill>
            </a:endParaRPr>
          </a:p>
        </p:txBody>
      </p:sp>
    </p:spTree>
    <p:extLst>
      <p:ext uri="{BB962C8B-B14F-4D97-AF65-F5344CB8AC3E}">
        <p14:creationId xmlns:p14="http://schemas.microsoft.com/office/powerpoint/2010/main" val="4135648688"/>
      </p:ext>
    </p:extLst>
  </p:cSld>
  <p:clrMapOvr>
    <a:masterClrMapping/>
  </p:clrMapOvr>
  <p:transition spd="med">
    <p:fade thruBlk="1"/>
  </p:transition>
</p:sld>
</file>

<file path=ppt/theme/theme1.xml><?xml version="1.0" encoding="utf-8"?>
<a:theme xmlns:a="http://schemas.openxmlformats.org/drawingml/2006/main" name="IAM RoadSmart presentation template">
  <a:themeElements>
    <a:clrScheme name="IAM Roadsmart">
      <a:dk1>
        <a:sysClr val="windowText" lastClr="000000"/>
      </a:dk1>
      <a:lt1>
        <a:sysClr val="window" lastClr="FFFFFF"/>
      </a:lt1>
      <a:dk2>
        <a:srgbClr val="00B2E2"/>
      </a:dk2>
      <a:lt2>
        <a:srgbClr val="FFFFFF"/>
      </a:lt2>
      <a:accent1>
        <a:srgbClr val="00B2E2"/>
      </a:accent1>
      <a:accent2>
        <a:srgbClr val="2C3D4A"/>
      </a:accent2>
      <a:accent3>
        <a:srgbClr val="74D0F6"/>
      </a:accent3>
      <a:accent4>
        <a:srgbClr val="007CB0"/>
      </a:accent4>
      <a:accent5>
        <a:srgbClr val="00B2E2"/>
      </a:accent5>
      <a:accent6>
        <a:srgbClr val="2C3D4A"/>
      </a:accent6>
      <a:hlink>
        <a:srgbClr val="000000"/>
      </a:hlink>
      <a:folHlink>
        <a:srgbClr val="000000"/>
      </a:folHlink>
    </a:clrScheme>
    <a:fontScheme name="IAM Roadsmar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tIns="36000" bIns="36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IAM RoadSmart presentation template</Template>
  <TotalTime>77</TotalTime>
  <Words>294</Words>
  <Application>Microsoft Office PowerPoint</Application>
  <PresentationFormat>On-screen Show (4:3)</PresentationFormat>
  <Paragraphs>39</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Nunito Sans</vt:lpstr>
      <vt:lpstr>Tahoma</vt:lpstr>
      <vt:lpstr>IAM RoadSmart presentation template</vt:lpstr>
      <vt:lpstr>  Mature Driver assessments  A partnership approach?</vt:lpstr>
      <vt:lpstr>IAM RoadSmart’s solution</vt:lpstr>
      <vt:lpstr>IAM and Warwickshire CC</vt:lpstr>
      <vt:lpstr>IAM RoadSmart/Warwickshire Council</vt:lpstr>
      <vt:lpstr>IAM MDA Summary</vt:lpstr>
      <vt:lpstr>Thank you for listening   Questions?   Neil.Greig@iam.org.uk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Alphe</dc:creator>
  <cp:lastModifiedBy>Neil Greig</cp:lastModifiedBy>
  <cp:revision>17</cp:revision>
  <dcterms:created xsi:type="dcterms:W3CDTF">2016-04-19T15:39:02Z</dcterms:created>
  <dcterms:modified xsi:type="dcterms:W3CDTF">2021-02-24T10:45:54Z</dcterms:modified>
</cp:coreProperties>
</file>